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6"/>
  </p:notesMasterIdLst>
  <p:handoutMasterIdLst>
    <p:handoutMasterId r:id="rId47"/>
  </p:handoutMasterIdLst>
  <p:sldIdLst>
    <p:sldId id="256" r:id="rId5"/>
    <p:sldId id="2147376650" r:id="rId6"/>
    <p:sldId id="2147376637" r:id="rId7"/>
    <p:sldId id="2147376602" r:id="rId8"/>
    <p:sldId id="2147376652" r:id="rId9"/>
    <p:sldId id="2147376596" r:id="rId10"/>
    <p:sldId id="2147376641" r:id="rId11"/>
    <p:sldId id="2147376663" r:id="rId12"/>
    <p:sldId id="2147376665" r:id="rId13"/>
    <p:sldId id="2147376622" r:id="rId14"/>
    <p:sldId id="2147376666" r:id="rId15"/>
    <p:sldId id="2147376625" r:id="rId16"/>
    <p:sldId id="2147376604" r:id="rId17"/>
    <p:sldId id="2147376657" r:id="rId18"/>
    <p:sldId id="2147376643" r:id="rId19"/>
    <p:sldId id="2147376659" r:id="rId20"/>
    <p:sldId id="2147376629" r:id="rId21"/>
    <p:sldId id="2147376632" r:id="rId22"/>
    <p:sldId id="2147376667" r:id="rId23"/>
    <p:sldId id="2147376633" r:id="rId24"/>
    <p:sldId id="2147376638" r:id="rId25"/>
    <p:sldId id="2147376661" r:id="rId26"/>
    <p:sldId id="2147376662" r:id="rId27"/>
    <p:sldId id="2147376636" r:id="rId28"/>
    <p:sldId id="2147376609" r:id="rId29"/>
    <p:sldId id="2147376595" r:id="rId30"/>
    <p:sldId id="2147376628" r:id="rId31"/>
    <p:sldId id="2147376610" r:id="rId32"/>
    <p:sldId id="2147376611" r:id="rId33"/>
    <p:sldId id="2147376603" r:id="rId34"/>
    <p:sldId id="265" r:id="rId35"/>
    <p:sldId id="2147376613" r:id="rId36"/>
    <p:sldId id="2147376620" r:id="rId37"/>
    <p:sldId id="2147376619" r:id="rId38"/>
    <p:sldId id="2147376616" r:id="rId39"/>
    <p:sldId id="2147376623" r:id="rId40"/>
    <p:sldId id="2147376649" r:id="rId41"/>
    <p:sldId id="2147376639" r:id="rId42"/>
    <p:sldId id="2147376651" r:id="rId43"/>
    <p:sldId id="2147376594" r:id="rId44"/>
    <p:sldId id="2147376618" r:id="rId45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BBDBFF"/>
    <a:srgbClr val="0000FF"/>
    <a:srgbClr val="FF8B00"/>
    <a:srgbClr val="FFAE4B"/>
    <a:srgbClr val="FF7C5D"/>
    <a:srgbClr val="002855"/>
    <a:srgbClr val="FCD111"/>
    <a:srgbClr val="5D5D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61000-381F-4427-9718-C322750AFC4E}" v="8" dt="2024-09-06T03:14:35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6" autoAdjust="0"/>
    <p:restoredTop sz="88876" autoAdjust="0"/>
  </p:normalViewPr>
  <p:slideViewPr>
    <p:cSldViewPr snapToGrid="0" snapToObjects="1">
      <p:cViewPr varScale="1">
        <p:scale>
          <a:sx n="135" d="100"/>
          <a:sy n="135" d="100"/>
        </p:scale>
        <p:origin x="127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58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580901FD-9D18-471B-90AA-20050C75F335}"/>
    <pc:docChg chg="undo custSel addSld delSld modSld sldOrd">
      <pc:chgData name="賴 銘祥(lai minghsiang)/ADT/經企・革新・PEGAS@s" userId="b5d9adcc-df4e-4f23-b752-f14877e7bec2" providerId="ADAL" clId="{580901FD-9D18-471B-90AA-20050C75F335}" dt="2024-09-06T08:30:33.891" v="9545" actId="20577"/>
      <pc:docMkLst>
        <pc:docMk/>
      </pc:docMkLst>
      <pc:sldChg chg="del">
        <pc:chgData name="賴 銘祥(lai minghsiang)/ADT/經企・革新・PEGAS@s" userId="b5d9adcc-df4e-4f23-b752-f14877e7bec2" providerId="ADAL" clId="{580901FD-9D18-471B-90AA-20050C75F335}" dt="2024-09-06T03:45:57.328" v="1201" actId="47"/>
        <pc:sldMkLst>
          <pc:docMk/>
          <pc:sldMk cId="995999588" sldId="257"/>
        </pc:sldMkLst>
      </pc:sldChg>
      <pc:sldChg chg="delSp mod ord">
        <pc:chgData name="賴 銘祥(lai minghsiang)/ADT/經企・革新・PEGAS@s" userId="b5d9adcc-df4e-4f23-b752-f14877e7bec2" providerId="ADAL" clId="{580901FD-9D18-471B-90AA-20050C75F335}" dt="2024-09-06T08:19:52.291" v="8870"/>
        <pc:sldMkLst>
          <pc:docMk/>
          <pc:sldMk cId="3284739909" sldId="265"/>
        </pc:sldMkLst>
        <pc:spChg chg="del">
          <ac:chgData name="賴 銘祥(lai minghsiang)/ADT/經企・革新・PEGAS@s" userId="b5d9adcc-df4e-4f23-b752-f14877e7bec2" providerId="ADAL" clId="{580901FD-9D18-471B-90AA-20050C75F335}" dt="2024-09-06T07:54:55.090" v="8011" actId="478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05:48.783" v="4680" actId="20577"/>
        <pc:sldMkLst>
          <pc:docMk/>
          <pc:sldMk cId="1160731665" sldId="2147375992"/>
        </pc:sldMkLst>
        <pc:spChg chg="del">
          <ac:chgData name="賴 銘祥(lai minghsiang)/ADT/經企・革新・PEGAS@s" userId="b5d9adcc-df4e-4f23-b752-f14877e7bec2" providerId="ADAL" clId="{580901FD-9D18-471B-90AA-20050C75F335}" dt="2024-09-06T05:46:28.409" v="3734" actId="478"/>
          <ac:spMkLst>
            <pc:docMk/>
            <pc:sldMk cId="1160731665" sldId="2147375992"/>
            <ac:spMk id="2" creationId="{BB38953C-790D-4D4D-DF20-A845A06370A6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05:48.783" v="4680" actId="20577"/>
          <ac:spMkLst>
            <pc:docMk/>
            <pc:sldMk cId="1160731665" sldId="2147375992"/>
            <ac:spMk id="10" creationId="{66D8D23D-E37B-B56B-8154-C927E1E0C76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57:00.219" v="4269" actId="20577"/>
          <ac:spMkLst>
            <pc:docMk/>
            <pc:sldMk cId="1160731665" sldId="2147375992"/>
            <ac:spMk id="11" creationId="{005947AE-36FF-09C5-CD17-5AE15F3B593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03:06.178" v="4520" actId="478"/>
          <ac:spMkLst>
            <pc:docMk/>
            <pc:sldMk cId="1160731665" sldId="2147375992"/>
            <ac:spMk id="13" creationId="{AF94872E-908B-57EE-23F0-8F6614E8F10D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16:56.460" v="5195" actId="20577"/>
        <pc:sldMkLst>
          <pc:docMk/>
          <pc:sldMk cId="826093229" sldId="2147376594"/>
        </pc:sldMkLst>
        <pc:spChg chg="mod">
          <ac:chgData name="賴 銘祥(lai minghsiang)/ADT/經企・革新・PEGAS@s" userId="b5d9adcc-df4e-4f23-b752-f14877e7bec2" providerId="ADAL" clId="{580901FD-9D18-471B-90AA-20050C75F335}" dt="2024-09-06T03:50:22.471" v="1292" actId="20577"/>
          <ac:spMkLst>
            <pc:docMk/>
            <pc:sldMk cId="826093229" sldId="2147376594"/>
            <ac:spMk id="4" creationId="{CA4173F5-603F-AD6F-344C-515C335AA521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3:52:53.288" v="1490" actId="478"/>
          <ac:spMkLst>
            <pc:docMk/>
            <pc:sldMk cId="826093229" sldId="2147376594"/>
            <ac:spMk id="5" creationId="{43925123-D4EF-BD15-DE14-1C9052290E4F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16:56.460" v="5195" actId="20577"/>
          <ac:spMkLst>
            <pc:docMk/>
            <pc:sldMk cId="826093229" sldId="2147376594"/>
            <ac:spMk id="23" creationId="{BD6F4199-A695-AAEF-ED6B-AECBEA30722C}"/>
          </ac:spMkLst>
        </pc:spChg>
        <pc:grpChg chg="mod">
          <ac:chgData name="賴 銘祥(lai minghsiang)/ADT/經企・革新・PEGAS@s" userId="b5d9adcc-df4e-4f23-b752-f14877e7bec2" providerId="ADAL" clId="{580901FD-9D18-471B-90AA-20050C75F335}" dt="2024-09-06T03:53:04.054" v="1491" actId="1076"/>
          <ac:grpSpMkLst>
            <pc:docMk/>
            <pc:sldMk cId="826093229" sldId="2147376594"/>
            <ac:grpSpMk id="2" creationId="{30698FE9-D6A0-AF57-91E7-EA49F6D90BEA}"/>
          </ac:grpSpMkLst>
        </pc:grpChg>
      </pc:sldChg>
      <pc:sldChg chg="delSp modSp mod modNotesTx">
        <pc:chgData name="賴 銘祥(lai minghsiang)/ADT/經企・革新・PEGAS@s" userId="b5d9adcc-df4e-4f23-b752-f14877e7bec2" providerId="ADAL" clId="{580901FD-9D18-471B-90AA-20050C75F335}" dt="2024-09-06T07:07:30.886" v="7414" actId="20577"/>
        <pc:sldMkLst>
          <pc:docMk/>
          <pc:sldMk cId="1424229005" sldId="2147376595"/>
        </pc:sldMkLst>
        <pc:spChg chg="mod">
          <ac:chgData name="賴 銘祥(lai minghsiang)/ADT/經企・革新・PEGAS@s" userId="b5d9adcc-df4e-4f23-b752-f14877e7bec2" providerId="ADAL" clId="{580901FD-9D18-471B-90AA-20050C75F335}" dt="2024-09-06T07:01:55.783" v="7303"/>
          <ac:spMkLst>
            <pc:docMk/>
            <pc:sldMk cId="1424229005" sldId="2147376595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5" creationId="{F3661E09-24BB-287C-FBEA-DE043A427F99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9.069" v="7296" actId="478"/>
          <ac:spMkLst>
            <pc:docMk/>
            <pc:sldMk cId="1424229005" sldId="2147376595"/>
            <ac:spMk id="7" creationId="{F0E645FA-9A4F-88CC-0FEF-DD7ABA77E5C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5.249" v="7302" actId="1076"/>
          <ac:spMkLst>
            <pc:docMk/>
            <pc:sldMk cId="1424229005" sldId="2147376595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2.268" v="7291" actId="478"/>
          <ac:spMkLst>
            <pc:docMk/>
            <pc:sldMk cId="1424229005" sldId="2147376595"/>
            <ac:spMk id="11" creationId="{287CE19B-256B-31A1-F9DB-D404B4D6102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2" creationId="{FFF44D2A-2198-0D47-9B8C-781FA042509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3.836" v="7301" actId="1076"/>
          <ac:spMkLst>
            <pc:docMk/>
            <pc:sldMk cId="1424229005" sldId="2147376595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6" creationId="{98B1C5EF-56BA-65AD-5AD2-B093B6E94B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7" creationId="{578BEF6C-9DF1-81B9-4FBE-5CA0AA5E413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5.123" v="7294" actId="478"/>
          <ac:spMkLst>
            <pc:docMk/>
            <pc:sldMk cId="1424229005" sldId="2147376595"/>
            <ac:spMk id="18" creationId="{1FE0430C-6F20-8BC4-4D77-AA46F373694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9" creationId="{238CA36F-E1B0-9C0B-AE17-63B0D7DC69A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2.708" v="7299" actId="1076"/>
          <ac:spMkLst>
            <pc:docMk/>
            <pc:sldMk cId="1424229005" sldId="2147376595"/>
            <ac:spMk id="20" creationId="{2D236AD1-74E9-617C-95CD-F98D67493E4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7:01:34.172" v="7293" actId="478"/>
          <ac:spMkLst>
            <pc:docMk/>
            <pc:sldMk cId="1424229005" sldId="2147376595"/>
            <ac:spMk id="21" creationId="{C8F01DE6-DEA7-505C-2573-703AA8ECDC3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3:25.025" v="7360" actId="1076"/>
          <ac:spMkLst>
            <pc:docMk/>
            <pc:sldMk cId="1424229005" sldId="2147376595"/>
            <ac:spMk id="24" creationId="{399BE4A2-9664-CB21-FBF0-D66A797AB68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7:01:36.664" v="7295" actId="478"/>
          <ac:picMkLst>
            <pc:docMk/>
            <pc:sldMk cId="1424229005" sldId="2147376595"/>
            <ac:picMk id="2" creationId="{B97718A3-BE1D-E7DB-F8FB-38FA8620360B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01:41.586" v="7298" actId="1076"/>
          <ac:picMkLst>
            <pc:docMk/>
            <pc:sldMk cId="1424229005" sldId="2147376595"/>
            <ac:picMk id="3" creationId="{060C680B-701A-52A9-B968-DA313417509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7:01:33.014" v="7292" actId="478"/>
          <ac:picMkLst>
            <pc:docMk/>
            <pc:sldMk cId="1424229005" sldId="2147376595"/>
            <ac:picMk id="6" creationId="{26790C13-BDDD-8809-8D22-887A9F9961C6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1:40.084" v="7297" actId="478"/>
          <ac:cxnSpMkLst>
            <pc:docMk/>
            <pc:sldMk cId="1424229005" sldId="2147376595"/>
            <ac:cxnSpMk id="14" creationId="{FD6DB8B5-94A1-28F8-F220-462A8331BDF1}"/>
          </ac:cxnSpMkLst>
        </pc:cxnChg>
      </pc:sldChg>
      <pc:sldChg chg="addSp delSp modSp mod ord modNotesTx">
        <pc:chgData name="賴 銘祥(lai minghsiang)/ADT/經企・革新・PEGAS@s" userId="b5d9adcc-df4e-4f23-b752-f14877e7bec2" providerId="ADAL" clId="{580901FD-9D18-471B-90AA-20050C75F335}" dt="2024-09-06T06:05:16.603" v="4646" actId="20577"/>
        <pc:sldMkLst>
          <pc:docMk/>
          <pc:sldMk cId="1140929254" sldId="2147376596"/>
        </pc:sldMkLst>
        <pc:spChg chg="mod">
          <ac:chgData name="賴 銘祥(lai minghsiang)/ADT/經企・革新・PEGAS@s" userId="b5d9adcc-df4e-4f23-b752-f14877e7bec2" providerId="ADAL" clId="{580901FD-9D18-471B-90AA-20050C75F335}" dt="2024-09-06T06:05:16.603" v="4646" actId="20577"/>
          <ac:spMkLst>
            <pc:docMk/>
            <pc:sldMk cId="1140929254" sldId="2147376596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4:23:47.155" v="2341" actId="20577"/>
          <ac:spMkLst>
            <pc:docMk/>
            <pc:sldMk cId="1140929254" sldId="2147376596"/>
            <ac:spMk id="5" creationId="{9566E582-DD77-3876-ADE6-128DB706D8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4:01:24.120" v="2105" actId="6549"/>
          <ac:spMkLst>
            <pc:docMk/>
            <pc:sldMk cId="1140929254" sldId="2147376596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8.530" v="2101" actId="478"/>
          <ac:spMkLst>
            <pc:docMk/>
            <pc:sldMk cId="1140929254" sldId="2147376596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6.822" v="1594" actId="478"/>
          <ac:spMkLst>
            <pc:docMk/>
            <pc:sldMk cId="1140929254" sldId="2147376596"/>
            <ac:spMk id="9" creationId="{455A73E4-1924-198D-B550-C86FAA549B1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6.596" v="2100" actId="478"/>
          <ac:spMkLst>
            <pc:docMk/>
            <pc:sldMk cId="1140929254" sldId="2147376596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4" creationId="{8E1784D3-1991-5AFF-C86E-C5F7C5D8723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4.184" v="1593" actId="478"/>
          <ac:spMkLst>
            <pc:docMk/>
            <pc:sldMk cId="1140929254" sldId="2147376596"/>
            <ac:spMk id="18" creationId="{50BA3882-9854-3AD4-E8B0-F1EC31274D55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01:15.246" v="2099" actId="478"/>
          <ac:picMkLst>
            <pc:docMk/>
            <pc:sldMk cId="1140929254" sldId="2147376596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6.596" v="2100" actId="478"/>
          <ac:picMkLst>
            <pc:docMk/>
            <pc:sldMk cId="1140929254" sldId="2147376596"/>
            <ac:picMk id="3" creationId="{8A3598E9-4AEA-D615-7A6A-C3B2C490E498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20.116" v="2103" actId="478"/>
          <ac:picMkLst>
            <pc:docMk/>
            <pc:sldMk cId="1140929254" sldId="2147376596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9.330" v="2102" actId="478"/>
          <ac:picMkLst>
            <pc:docMk/>
            <pc:sldMk cId="1140929254" sldId="2147376596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01:20.965" v="2104" actId="478"/>
          <ac:cxnSpMkLst>
            <pc:docMk/>
            <pc:sldMk cId="1140929254" sldId="2147376596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6" creationId="{A6BE0126-2689-87D0-4395-CD8965FB8250}"/>
          </ac:cxnSpMkLst>
        </pc:cxnChg>
      </pc:sldChg>
      <pc:sldChg chg="addSp delSp modSp mod">
        <pc:chgData name="賴 銘祥(lai minghsiang)/ADT/經企・革新・PEGAS@s" userId="b5d9adcc-df4e-4f23-b752-f14877e7bec2" providerId="ADAL" clId="{580901FD-9D18-471B-90AA-20050C75F335}" dt="2024-09-06T08:22:32.049" v="9047" actId="1076"/>
        <pc:sldMkLst>
          <pc:docMk/>
          <pc:sldMk cId="3201732658" sldId="2147376597"/>
        </pc:sldMkLst>
        <pc:spChg chg="mod">
          <ac:chgData name="賴 銘祥(lai minghsiang)/ADT/經企・革新・PEGAS@s" userId="b5d9adcc-df4e-4f23-b752-f14877e7bec2" providerId="ADAL" clId="{580901FD-9D18-471B-90AA-20050C75F335}" dt="2024-09-06T08:20:36.501" v="8907" actId="20577"/>
          <ac:spMkLst>
            <pc:docMk/>
            <pc:sldMk cId="3201732658" sldId="2147376597"/>
            <ac:spMk id="2" creationId="{D41344F5-CF8D-B649-74AB-67565E52A7E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2:32.049" v="9047" actId="1076"/>
          <ac:spMkLst>
            <pc:docMk/>
            <pc:sldMk cId="3201732658" sldId="2147376597"/>
            <ac:spMk id="3" creationId="{56F55547-C8B8-34B4-BC2C-DD399EFA1E0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1.652" v="8909" actId="478"/>
          <ac:spMkLst>
            <pc:docMk/>
            <pc:sldMk cId="3201732658" sldId="2147376597"/>
            <ac:spMk id="12" creationId="{62B4338C-3D1C-1F9F-C6D0-24F51A4E52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5" creationId="{18F3BA40-FD95-151F-1C43-E7E534776635}"/>
          </ac:picMkLst>
        </pc:picChg>
      </pc:sldChg>
      <pc:sldChg chg="modSp mod ord">
        <pc:chgData name="賴 銘祥(lai minghsiang)/ADT/經企・革新・PEGAS@s" userId="b5d9adcc-df4e-4f23-b752-f14877e7bec2" providerId="ADAL" clId="{580901FD-9D18-471B-90AA-20050C75F335}" dt="2024-09-06T06:43:28.427" v="6409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580901FD-9D18-471B-90AA-20050C75F335}" dt="2024-09-06T06:43:28.427" v="6409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del">
        <pc:chgData name="賴 銘祥(lai minghsiang)/ADT/經企・革新・PEGAS@s" userId="b5d9adcc-df4e-4f23-b752-f14877e7bec2" providerId="ADAL" clId="{580901FD-9D18-471B-90AA-20050C75F335}" dt="2024-09-06T08:27:36.565" v="9385" actId="47"/>
        <pc:sldMkLst>
          <pc:docMk/>
          <pc:sldMk cId="987449154" sldId="2147376600"/>
        </pc:sldMkLst>
      </pc:sldChg>
      <pc:sldChg chg="addSp modSp mod ord">
        <pc:chgData name="賴 銘祥(lai minghsiang)/ADT/經企・革新・PEGAS@s" userId="b5d9adcc-df4e-4f23-b752-f14877e7bec2" providerId="ADAL" clId="{580901FD-9D18-471B-90AA-20050C75F335}" dt="2024-09-06T03:44:01.226" v="1059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580901FD-9D18-471B-90AA-20050C75F335}" dt="2024-09-06T03:42:06.353" v="881" actId="1076"/>
          <ac:spMkLst>
            <pc:docMk/>
            <pc:sldMk cId="1455387859" sldId="2147376601"/>
            <ac:spMk id="2" creationId="{AE9A4FFB-ADC7-F712-6A5F-E5B4FC2C8F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3:43:55.103" v="1049" actId="207"/>
          <ac:spMkLst>
            <pc:docMk/>
            <pc:sldMk cId="1455387859" sldId="2147376601"/>
            <ac:spMk id="3" creationId="{659A03A7-6856-5849-3A6A-104324FF00BB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3:44:01.226" v="1059" actId="20577"/>
          <ac:spMkLst>
            <pc:docMk/>
            <pc:sldMk cId="1455387859" sldId="2147376601"/>
            <ac:spMk id="6" creationId="{7532A83F-2B67-6D40-D6CC-4BA4DD5F1D26}"/>
          </ac:spMkLst>
        </pc:spChg>
      </pc:sldChg>
      <pc:sldChg chg="modSp mod modNotesTx">
        <pc:chgData name="賴 銘祥(lai minghsiang)/ADT/經企・革新・PEGAS@s" userId="b5d9adcc-df4e-4f23-b752-f14877e7bec2" providerId="ADAL" clId="{580901FD-9D18-471B-90AA-20050C75F335}" dt="2024-09-06T03:45:50.909" v="1200" actId="20577"/>
        <pc:sldMkLst>
          <pc:docMk/>
          <pc:sldMk cId="2119040417" sldId="2147376602"/>
        </pc:sldMkLst>
        <pc:spChg chg="mod">
          <ac:chgData name="賴 銘祥(lai minghsiang)/ADT/經企・革新・PEGAS@s" userId="b5d9adcc-df4e-4f23-b752-f14877e7bec2" providerId="ADAL" clId="{580901FD-9D18-471B-90AA-20050C75F335}" dt="2024-09-06T03:30:33.013" v="28" actId="20577"/>
          <ac:spMkLst>
            <pc:docMk/>
            <pc:sldMk cId="2119040417" sldId="2147376602"/>
            <ac:spMk id="26" creationId="{7A3826FC-5FF2-615E-9630-BB1E13074160}"/>
          </ac:spMkLst>
        </pc:spChg>
      </pc:sldChg>
      <pc:sldChg chg="del ord">
        <pc:chgData name="賴 銘祥(lai minghsiang)/ADT/經企・革新・PEGAS@s" userId="b5d9adcc-df4e-4f23-b752-f14877e7bec2" providerId="ADAL" clId="{580901FD-9D18-471B-90AA-20050C75F335}" dt="2024-09-06T07:07:39.950" v="7415" actId="2696"/>
        <pc:sldMkLst>
          <pc:docMk/>
          <pc:sldMk cId="538228733" sldId="2147376603"/>
        </pc:sldMkLst>
      </pc:sldChg>
      <pc:sldChg chg="add">
        <pc:chgData name="賴 銘祥(lai minghsiang)/ADT/經企・革新・PEGAS@s" userId="b5d9adcc-df4e-4f23-b752-f14877e7bec2" providerId="ADAL" clId="{580901FD-9D18-471B-90AA-20050C75F335}" dt="2024-09-06T07:07:43.007" v="7416"/>
        <pc:sldMkLst>
          <pc:docMk/>
          <pc:sldMk cId="2807041095" sldId="2147376603"/>
        </pc:sldMkLst>
      </pc:sldChg>
      <pc:sldChg chg="modSp add mod ord modNotesTx">
        <pc:chgData name="賴 銘祥(lai minghsiang)/ADT/經企・革新・PEGAS@s" userId="b5d9adcc-df4e-4f23-b752-f14877e7bec2" providerId="ADAL" clId="{580901FD-9D18-471B-90AA-20050C75F335}" dt="2024-09-06T06:05:24.632" v="4655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580901FD-9D18-471B-90AA-20050C75F335}" dt="2024-09-06T06:05:24.632" v="4655" actId="20577"/>
          <ac:spMkLst>
            <pc:docMk/>
            <pc:sldMk cId="3496065457" sldId="2147376604"/>
            <ac:spMk id="4" creationId="{CA4173F5-603F-AD6F-344C-515C335AA521}"/>
          </ac:spMkLst>
        </pc:sp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33.783" v="4664" actId="20577"/>
        <pc:sldMkLst>
          <pc:docMk/>
          <pc:sldMk cId="2058907571" sldId="2147376605"/>
        </pc:sldMkLst>
        <pc:spChg chg="mod">
          <ac:chgData name="賴 銘祥(lai minghsiang)/ADT/經企・革新・PEGAS@s" userId="b5d9adcc-df4e-4f23-b752-f14877e7bec2" providerId="ADAL" clId="{580901FD-9D18-471B-90AA-20050C75F335}" dt="2024-09-06T06:05:33.783" v="4664" actId="20577"/>
          <ac:spMkLst>
            <pc:docMk/>
            <pc:sldMk cId="2058907571" sldId="2147376605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5:35:46.611" v="3039" actId="478"/>
          <ac:spMkLst>
            <pc:docMk/>
            <pc:sldMk cId="2058907571" sldId="2147376605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7.874" v="2717" actId="478"/>
          <ac:spMkLst>
            <pc:docMk/>
            <pc:sldMk cId="2058907571" sldId="2147376605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6.630" v="2716" actId="478"/>
          <ac:spMkLst>
            <pc:docMk/>
            <pc:sldMk cId="2058907571" sldId="2147376605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4" creationId="{8E1784D3-1991-5AFF-C86E-C5F7C5D87231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3:56.917" v="2897" actId="22"/>
          <ac:spMkLst>
            <pc:docMk/>
            <pc:sldMk cId="2058907571" sldId="2147376605"/>
            <ac:spMk id="18" creationId="{3B79458A-C211-1D7D-B851-C21BF181C67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4:25.636" v="2922" actId="1076"/>
          <ac:spMkLst>
            <pc:docMk/>
            <pc:sldMk cId="2058907571" sldId="2147376605"/>
            <ac:spMk id="20" creationId="{529213BA-4380-C2FF-9607-D4D433409C57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6:53.861" v="3041" actId="22"/>
          <ac:spMkLst>
            <pc:docMk/>
            <pc:sldMk cId="2058907571" sldId="2147376605"/>
            <ac:spMk id="22" creationId="{734AD73B-3843-DCB1-7DC2-852E4E6D6BB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8:00.095" v="3151" actId="20577"/>
          <ac:spMkLst>
            <pc:docMk/>
            <pc:sldMk cId="2058907571" sldId="2147376605"/>
            <ac:spMk id="23" creationId="{2A3AFDDC-BC04-C02F-3138-CE710BA32E6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3" creationId="{8A3598E9-4AEA-D615-7A6A-C3B2C490E498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5:32:50.404" v="2858" actId="1076"/>
          <ac:picMkLst>
            <pc:docMk/>
            <pc:sldMk cId="2058907571" sldId="2147376605"/>
            <ac:picMk id="5" creationId="{CA571688-9FDA-2877-53E7-39FB340B12E2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2.029" v="2713" actId="478"/>
          <ac:picMkLst>
            <pc:docMk/>
            <pc:sldMk cId="2058907571" sldId="2147376605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5.594" v="2715" actId="478"/>
          <ac:picMkLst>
            <pc:docMk/>
            <pc:sldMk cId="2058907571" sldId="2147376605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6" creationId="{A6BE0126-2689-87D0-4395-CD8965FB8250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40.667" v="4672" actId="20577"/>
        <pc:sldMkLst>
          <pc:docMk/>
          <pc:sldMk cId="4097281718" sldId="2147376606"/>
        </pc:sldMkLst>
        <pc:spChg chg="add mod">
          <ac:chgData name="賴 銘祥(lai minghsiang)/ADT/經企・革新・PEGAS@s" userId="b5d9adcc-df4e-4f23-b752-f14877e7bec2" providerId="ADAL" clId="{580901FD-9D18-471B-90AA-20050C75F335}" dt="2024-09-06T05:43:25.429" v="3542" actId="20577"/>
          <ac:spMkLst>
            <pc:docMk/>
            <pc:sldMk cId="4097281718" sldId="2147376606"/>
            <ac:spMk id="2" creationId="{35378731-31F1-BC82-1530-27805AD3F92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05:40.667" v="4672" actId="20577"/>
          <ac:spMkLst>
            <pc:docMk/>
            <pc:sldMk cId="4097281718" sldId="2147376606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5:39:52.638" v="3258" actId="1076"/>
          <ac:spMkLst>
            <pc:docMk/>
            <pc:sldMk cId="4097281718" sldId="2147376606"/>
            <ac:spMk id="20" creationId="{529213BA-4380-C2FF-9607-D4D433409C5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5:39:47.678" v="3256" actId="478"/>
          <ac:spMkLst>
            <pc:docMk/>
            <pc:sldMk cId="4097281718" sldId="2147376606"/>
            <ac:spMk id="23" creationId="{2A3AFDDC-BC04-C02F-3138-CE710BA32E6C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5:39:49.770" v="3257" actId="1076"/>
          <ac:picMkLst>
            <pc:docMk/>
            <pc:sldMk cId="4097281718" sldId="2147376606"/>
            <ac:picMk id="5" creationId="{CA571688-9FDA-2877-53E7-39FB340B12E2}"/>
          </ac:picMkLst>
        </pc:picChg>
      </pc:sldChg>
      <pc:sldChg chg="addSp delSp modSp add mod ord modNotesTx">
        <pc:chgData name="賴 銘祥(lai minghsiang)/ADT/經企・革新・PEGAS@s" userId="b5d9adcc-df4e-4f23-b752-f14877e7bec2" providerId="ADAL" clId="{580901FD-9D18-471B-90AA-20050C75F335}" dt="2024-09-06T06:40:43.206" v="6293" actId="20577"/>
        <pc:sldMkLst>
          <pc:docMk/>
          <pc:sldMk cId="1747179363" sldId="2147376607"/>
        </pc:sldMkLst>
        <pc:spChg chg="add mod">
          <ac:chgData name="賴 銘祥(lai minghsiang)/ADT/經企・革新・PEGAS@s" userId="b5d9adcc-df4e-4f23-b752-f14877e7bec2" providerId="ADAL" clId="{580901FD-9D18-471B-90AA-20050C75F335}" dt="2024-09-06T06:18:21.999" v="5264" actId="20577"/>
          <ac:spMkLst>
            <pc:docMk/>
            <pc:sldMk cId="1747179363" sldId="2147376607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0:43.206" v="6293" actId="20577"/>
          <ac:spMkLst>
            <pc:docMk/>
            <pc:sldMk cId="1747179363" sldId="2147376607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6:06:04.262" v="4690" actId="478"/>
          <ac:spMkLst>
            <pc:docMk/>
            <pc:sldMk cId="1747179363" sldId="2147376607"/>
            <ac:spMk id="5" creationId="{9566E582-DD77-3876-ADE6-128DB706D850}"/>
          </ac:spMkLst>
        </pc:spChg>
        <pc:picChg chg="add mod">
          <ac:chgData name="賴 銘祥(lai minghsiang)/ADT/經企・革新・PEGAS@s" userId="b5d9adcc-df4e-4f23-b752-f14877e7bec2" providerId="ADAL" clId="{580901FD-9D18-471B-90AA-20050C75F335}" dt="2024-09-06T06:17:30.161" v="5198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41:35.236" v="6307" actId="20577"/>
        <pc:sldMkLst>
          <pc:docMk/>
          <pc:sldMk cId="3178087234" sldId="2147376608"/>
        </pc:sldMkLst>
        <pc:spChg chg="del">
          <ac:chgData name="賴 銘祥(lai minghsiang)/ADT/經企・革新・PEGAS@s" userId="b5d9adcc-df4e-4f23-b752-f14877e7bec2" providerId="ADAL" clId="{580901FD-9D18-471B-90AA-20050C75F335}" dt="2024-09-06T06:29:08.183" v="5844" actId="478"/>
          <ac:spMkLst>
            <pc:docMk/>
            <pc:sldMk cId="3178087234" sldId="2147376608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1:35.236" v="6307" actId="20577"/>
          <ac:spMkLst>
            <pc:docMk/>
            <pc:sldMk cId="3178087234" sldId="2147376608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39:02.649" v="6245" actId="20577"/>
          <ac:spMkLst>
            <pc:docMk/>
            <pc:sldMk cId="3178087234" sldId="2147376608"/>
            <ac:spMk id="5" creationId="{D261ABB1-41E0-790B-BF22-D5E661543D3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6:29:08.814" v="5845" actId="478"/>
          <ac:picMkLst>
            <pc:docMk/>
            <pc:sldMk cId="3178087234" sldId="2147376608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7:00:07.506" v="7290" actId="20577"/>
        <pc:sldMkLst>
          <pc:docMk/>
          <pc:sldMk cId="3378838963" sldId="2147376609"/>
        </pc:sldMkLst>
        <pc:spChg chg="add mod">
          <ac:chgData name="賴 銘祥(lai minghsiang)/ADT/經企・革新・PEGAS@s" userId="b5d9adcc-df4e-4f23-b752-f14877e7bec2" providerId="ADAL" clId="{580901FD-9D18-471B-90AA-20050C75F335}" dt="2024-09-06T06:52:20.176" v="6829" actId="1076"/>
          <ac:spMkLst>
            <pc:docMk/>
            <pc:sldMk cId="3378838963" sldId="2147376609"/>
            <ac:spMk id="2" creationId="{AB0B0CE7-D96C-AAF9-3B6A-8B7E5C5E1D7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3:03.302" v="6399" actId="20577"/>
          <ac:spMkLst>
            <pc:docMk/>
            <pc:sldMk cId="3378838963" sldId="2147376609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6:42:10.686" v="6320" actId="478"/>
          <ac:spMkLst>
            <pc:docMk/>
            <pc:sldMk cId="3378838963" sldId="2147376609"/>
            <ac:spMk id="5" creationId="{D261ABB1-41E0-790B-BF22-D5E661543D3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8" creationId="{0E2A706F-69FA-543C-40AD-EBCCEEE0687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9" creationId="{C666EDAE-C5A9-6853-DD78-8ADFC5BEB12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0" creationId="{3101EC17-AA93-7518-A2C5-D1C0AF02AC6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1" creationId="{DA3EA1F4-F3A0-B040-B551-56D5FA1D15BF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2" creationId="{F44658F7-08BF-D8AB-5DC8-204126536A8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3" creationId="{BAA9A16C-4FE0-A456-FA17-69B0685B848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6.028" v="6915" actId="1076"/>
          <ac:spMkLst>
            <pc:docMk/>
            <pc:sldMk cId="3378838963" sldId="2147376609"/>
            <ac:spMk id="15" creationId="{A38FDA4C-5A33-E739-78B8-B9CF5319435D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6" creationId="{8CA88B1F-BD4B-7CBA-E1C9-AE8B7043A69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0.346" v="6910" actId="1076"/>
          <ac:spMkLst>
            <pc:docMk/>
            <pc:sldMk cId="3378838963" sldId="2147376609"/>
            <ac:spMk id="17" creationId="{BE6A28EC-25D6-BC21-B82D-30DFDF1EDF65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8" creationId="{DE65E407-DA69-28F7-25AD-4A322EE3CEF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3.014" v="6911" actId="1076"/>
          <ac:spMkLst>
            <pc:docMk/>
            <pc:sldMk cId="3378838963" sldId="2147376609"/>
            <ac:spMk id="19" creationId="{ABDF7373-81E4-01ED-2C6B-5126D224D05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8.174" v="6916" actId="1076"/>
          <ac:spMkLst>
            <pc:docMk/>
            <pc:sldMk cId="3378838963" sldId="2147376609"/>
            <ac:spMk id="20" creationId="{539E19D2-E92D-5817-FCDB-ECEB0A8E9C66}"/>
          </ac:spMkLst>
        </pc:spChg>
        <pc:cxn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cxnSpMkLst>
            <pc:docMk/>
            <pc:sldMk cId="3378838963" sldId="2147376609"/>
            <ac:cxnSpMk id="7" creationId="{9245AC8E-0CD8-9C67-7C11-235ABE354432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5:28.996" v="6912" actId="14100"/>
          <ac:cxnSpMkLst>
            <pc:docMk/>
            <pc:sldMk cId="3378838963" sldId="2147376609"/>
            <ac:cxnSpMk id="14" creationId="{A0202582-5FD9-AFA6-B8FB-AB7DCC2ACA4F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6:21.251" v="6921" actId="208"/>
          <ac:cxnSpMkLst>
            <pc:docMk/>
            <pc:sldMk cId="3378838963" sldId="2147376609"/>
            <ac:cxnSpMk id="23" creationId="{E95FBE8B-5402-BF2B-A1EC-127D8E0C4797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4:16.726" v="8300" actId="20577"/>
        <pc:sldMkLst>
          <pc:docMk/>
          <pc:sldMk cId="3584911165" sldId="2147376610"/>
        </pc:sldMkLst>
        <pc:spChg chg="add mod">
          <ac:chgData name="賴 銘祥(lai minghsiang)/ADT/經企・革新・PEGAS@s" userId="b5d9adcc-df4e-4f23-b752-f14877e7bec2" providerId="ADAL" clId="{580901FD-9D18-471B-90AA-20050C75F335}" dt="2024-09-06T08:02:51.585" v="8233" actId="1076"/>
          <ac:spMkLst>
            <pc:docMk/>
            <pc:sldMk cId="3584911165" sldId="2147376610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8:47.834" v="7461" actId="20577"/>
          <ac:spMkLst>
            <pc:docMk/>
            <pc:sldMk cId="3584911165" sldId="2147376610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5" creationId="{F5AAA563-65C3-0CFB-37DE-BF03FB4D6DE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6" creationId="{AE29D28F-1886-A03D-6E82-3A735CFE6D7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40.051" v="8231" actId="478"/>
          <ac:spMkLst>
            <pc:docMk/>
            <pc:sldMk cId="3584911165" sldId="2147376610"/>
            <ac:spMk id="7" creationId="{984D96A4-2184-0229-8A10-A117447969B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9" creationId="{B1AF2BA0-4ED3-B501-3FC5-C08A0FBDB74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53.131" v="8234" actId="478"/>
          <ac:spMkLst>
            <pc:docMk/>
            <pc:sldMk cId="3584911165" sldId="2147376610"/>
            <ac:spMk id="11" creationId="{F8992FDB-9A54-11CC-91BD-558935E74E3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21:10.819" v="7481" actId="478"/>
          <ac:spMkLst>
            <pc:docMk/>
            <pc:sldMk cId="3584911165" sldId="2147376610"/>
            <ac:spMk id="15" creationId="{CB04C14D-9B36-402B-84D3-E689C1108D5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38.718" v="8140"/>
          <ac:spMkLst>
            <pc:docMk/>
            <pc:sldMk cId="3584911165" sldId="2147376610"/>
            <ac:spMk id="16" creationId="{6A57B021-AD91-56DC-FA5D-A1ADC775C613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18" creationId="{C08405C1-E605-889A-0EAB-75F9ACE3E0C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0" creationId="{2D236AD1-74E9-617C-95CD-F98D67493E4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4" creationId="{399BE4A2-9664-CB21-FBF0-D66A797AB686}"/>
          </ac:spMkLst>
        </pc:spChg>
        <pc:gr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grpSpMkLst>
            <pc:docMk/>
            <pc:sldMk cId="3584911165" sldId="2147376610"/>
            <ac:grpSpMk id="12" creationId="{246C4687-E575-DE2E-F1B3-3D97743837D2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7:08:35.604" v="7457" actId="478"/>
          <ac:picMkLst>
            <pc:docMk/>
            <pc:sldMk cId="3584911165" sldId="2147376610"/>
            <ac:picMk id="3" creationId="{060C680B-701A-52A9-B968-DA313417509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01:38.718" v="8140"/>
          <ac:picMkLst>
            <pc:docMk/>
            <pc:sldMk cId="3584911165" sldId="2147376610"/>
            <ac:picMk id="14" creationId="{2888125D-D6B1-ACB4-7A7A-5FB3AE25784A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2:58.178" v="8236" actId="478"/>
          <ac:picMkLst>
            <pc:docMk/>
            <pc:sldMk cId="3584911165" sldId="2147376610"/>
            <ac:picMk id="19" creationId="{8CE302AC-82ED-3856-3DB0-6206B4062A2B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8:35.604" v="7457" actId="478"/>
          <ac:cxnSpMkLst>
            <pc:docMk/>
            <pc:sldMk cId="3584911165" sldId="2147376610"/>
            <ac:cxnSpMk id="10" creationId="{2C85E54A-B73D-DA3B-4E95-38472044511C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8:01:38.718" v="8140"/>
          <ac:cxnSpMkLst>
            <pc:docMk/>
            <pc:sldMk cId="3584911165" sldId="2147376610"/>
            <ac:cxnSpMk id="17" creationId="{EB82410F-3415-6F01-4D42-69C92E032091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6:10.126" v="8383" actId="20577"/>
        <pc:sldMkLst>
          <pc:docMk/>
          <pc:sldMk cId="2976714488" sldId="2147376611"/>
        </pc:sldMkLst>
        <pc:spChg chg="del">
          <ac:chgData name="賴 銘祥(lai minghsiang)/ADT/經企・革新・PEGAS@s" userId="b5d9adcc-df4e-4f23-b752-f14877e7bec2" providerId="ADAL" clId="{580901FD-9D18-471B-90AA-20050C75F335}" dt="2024-09-06T07:54:46.419" v="8009" actId="478"/>
          <ac:spMkLst>
            <pc:docMk/>
            <pc:sldMk cId="2976714488" sldId="2147376611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10.205" v="8138"/>
          <ac:spMkLst>
            <pc:docMk/>
            <pc:sldMk cId="2976714488" sldId="2147376611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5:22.584" v="8012"/>
          <ac:spMkLst>
            <pc:docMk/>
            <pc:sldMk cId="2976714488" sldId="2147376611"/>
            <ac:spMk id="6" creationId="{0C613028-0702-34E1-E114-CCB4D84DD5F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2.300" v="8090" actId="478"/>
          <ac:spMkLst>
            <pc:docMk/>
            <pc:sldMk cId="2976714488" sldId="2147376611"/>
            <ac:spMk id="8" creationId="{B367AA02-7446-C4BD-0EFF-B7BADCDB4B6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8.852" v="8093" actId="478"/>
          <ac:spMkLst>
            <pc:docMk/>
            <pc:sldMk cId="2976714488" sldId="2147376611"/>
            <ac:spMk id="10" creationId="{8EF05583-8DBC-E8A5-A32E-6A6E3AB2B85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19.462" v="8238" actId="478"/>
          <ac:spMkLst>
            <pc:docMk/>
            <pc:sldMk cId="2976714488" sldId="2147376611"/>
            <ac:spMk id="11" creationId="{1548EC64-E18B-C047-A4D1-A10D04F8952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2" creationId="{4A19894C-EFC7-FD61-11A9-CB393F84788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4" creationId="{92FFE642-4316-34EB-8A7E-D779CFA1D656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5" creationId="{8E5899E7-AD45-679D-A4D3-CF5912F01214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2.995" v="8240" actId="478"/>
          <ac:spMkLst>
            <pc:docMk/>
            <pc:sldMk cId="2976714488" sldId="2147376611"/>
            <ac:spMk id="16" creationId="{55A52DD7-5DD8-C53C-A965-8E608CF80EE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7" creationId="{90F0F6C3-D1B3-34C4-DD63-E5DF1CD4FB9B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8" creationId="{5C6F1879-C92B-B6F2-309F-A3DB235036D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9" creationId="{6E364240-F3A1-7455-E43E-1F22B7DAC064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2" creationId="{0076382F-777F-CC46-8FD5-5743E9B998F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5" creationId="{B0C90873-3CD3-3FC4-E916-7840F7368372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28" creationId="{C500EBDE-1DEB-3AE0-5704-353E7CA506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29" creationId="{EB552C3C-75AF-01C4-B91C-E4E6208B994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2" creationId="{30049AF4-0F19-2ACE-61F7-DFC438A7129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4" creationId="{A0DCF4B7-4EED-B4B0-422C-2BDBE8AE4C5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6:10.126" v="8383" actId="20577"/>
          <ac:spMkLst>
            <pc:docMk/>
            <pc:sldMk cId="2976714488" sldId="2147376611"/>
            <ac:spMk id="36" creationId="{2B3612D7-D640-D3AA-6B76-32C4706E981E}"/>
          </ac:spMkLst>
        </pc:spChg>
        <pc:grpChg chg="add del mod">
          <ac:chgData name="賴 銘祥(lai minghsiang)/ADT/經企・革新・PEGAS@s" userId="b5d9adcc-df4e-4f23-b752-f14877e7bec2" providerId="ADAL" clId="{580901FD-9D18-471B-90AA-20050C75F335}" dt="2024-09-06T07:56:42.960" v="8091" actId="478"/>
          <ac:grpSpMkLst>
            <pc:docMk/>
            <pc:sldMk cId="2976714488" sldId="2147376611"/>
            <ac:grpSpMk id="3" creationId="{4DD70E13-7440-0DF0-1FC4-B3EE5D32A8D2}"/>
          </ac:grpSpMkLst>
        </pc:grpChg>
        <pc:gr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grpSpMkLst>
            <pc:docMk/>
            <pc:sldMk cId="2976714488" sldId="2147376611"/>
            <ac:grpSpMk id="20" creationId="{587482E7-C36D-1385-C3DB-BE9A39CFD251}"/>
          </ac:grpSpMkLst>
        </pc:grpChg>
        <pc:grpChg chg="add del mod">
          <ac:chgData name="賴 銘祥(lai minghsiang)/ADT/經企・革新・PEGAS@s" userId="b5d9adcc-df4e-4f23-b752-f14877e7bec2" providerId="ADAL" clId="{580901FD-9D18-471B-90AA-20050C75F335}" dt="2024-09-06T08:03:17.466" v="8237" actId="478"/>
          <ac:grpSpMkLst>
            <pc:docMk/>
            <pc:sldMk cId="2976714488" sldId="2147376611"/>
            <ac:grpSpMk id="23" creationId="{9E1E0BA3-FD1B-AFBE-2784-3AD0052004C7}"/>
          </ac:grpSpMkLst>
        </pc:grpChg>
        <pc:picChg chg="mod">
          <ac:chgData name="賴 銘祥(lai minghsiang)/ADT/經企・革新・PEGAS@s" userId="b5d9adcc-df4e-4f23-b752-f14877e7bec2" providerId="ADAL" clId="{580901FD-9D18-471B-90AA-20050C75F335}" dt="2024-09-06T07:55:22.584" v="8012"/>
          <ac:picMkLst>
            <pc:docMk/>
            <pc:sldMk cId="2976714488" sldId="2147376611"/>
            <ac:picMk id="5" creationId="{BD405EC8-73F1-B550-953E-1848EF388445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9" creationId="{ABFE219C-CB58-8545-F28C-73491E88B9BC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1" creationId="{5F4393CA-7EEC-7FA0-B37E-BBC0AFA74998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4" creationId="{8EE63E61-313B-3D11-972A-E593131A5956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27" creationId="{5856886D-8BF4-3BB5-3761-460645AD5B80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3:24.325" v="8241" actId="478"/>
          <ac:picMkLst>
            <pc:docMk/>
            <pc:sldMk cId="2976714488" sldId="2147376611"/>
            <ac:picMk id="35" creationId="{C879C6D8-CA56-A148-C780-00BA9C769E74}"/>
          </ac:picMkLst>
        </pc:picChg>
        <pc:cxnChg chg="mod">
          <ac:chgData name="賴 銘祥(lai minghsiang)/ADT/經企・革新・PEGAS@s" userId="b5d9adcc-df4e-4f23-b752-f14877e7bec2" providerId="ADAL" clId="{580901FD-9D18-471B-90AA-20050C75F335}" dt="2024-09-06T07:55:22.584" v="8012"/>
          <ac:cxnSpMkLst>
            <pc:docMk/>
            <pc:sldMk cId="2976714488" sldId="2147376611"/>
            <ac:cxnSpMk id="7" creationId="{5E892B05-459F-7481-A662-4D7DB3759844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13" creationId="{2451A91D-303D-409D-C8DD-90C23967913B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7:56:44.349" v="8092"/>
          <ac:cxnSpMkLst>
            <pc:docMk/>
            <pc:sldMk cId="2976714488" sldId="2147376611"/>
            <ac:cxnSpMk id="26" creationId="{0E8AF08D-9911-6274-0422-1781B4D749FE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0" creationId="{463792A5-539A-9572-0CAA-71F9371B6AC3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1" creationId="{3A1BD9C6-D53A-61F1-E750-4318FFAAF399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3" creationId="{815AEF86-7AF4-1FDA-FB23-F46EA4166E27}"/>
          </ac:cxnSpMkLst>
        </pc:cxnChg>
      </pc:sldChg>
      <pc:sldChg chg="delSp modSp add mod modNotesTx">
        <pc:chgData name="賴 銘祥(lai minghsiang)/ADT/經企・革新・PEGAS@s" userId="b5d9adcc-df4e-4f23-b752-f14877e7bec2" providerId="ADAL" clId="{580901FD-9D18-471B-90AA-20050C75F335}" dt="2024-09-06T08:30:33.891" v="9545" actId="20577"/>
        <pc:sldMkLst>
          <pc:docMk/>
          <pc:sldMk cId="838145891" sldId="2147376612"/>
        </pc:sldMkLst>
        <pc:spChg chg="mod">
          <ac:chgData name="賴 銘祥(lai minghsiang)/ADT/經企・革新・PEGAS@s" userId="b5d9adcc-df4e-4f23-b752-f14877e7bec2" providerId="ADAL" clId="{580901FD-9D18-471B-90AA-20050C75F335}" dt="2024-09-06T08:07:06.368" v="8421" actId="20577"/>
          <ac:spMkLst>
            <pc:docMk/>
            <pc:sldMk cId="838145891" sldId="2147376612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07:16.909" v="8424" actId="478"/>
          <ac:spMkLst>
            <pc:docMk/>
            <pc:sldMk cId="838145891" sldId="2147376612"/>
            <ac:spMk id="14" creationId="{92FFE642-4316-34EB-8A7E-D779CFA1D656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8" creationId="{5C6F1879-C92B-B6F2-309F-A3DB235036D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9" creationId="{6E364240-F3A1-7455-E43E-1F22B7DAC06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29" creationId="{EB552C3C-75AF-01C4-B91C-E4E6208B99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2" creationId="{30049AF4-0F19-2ACE-61F7-DFC438A7129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4" creationId="{A0DCF4B7-4EED-B4B0-422C-2BDBE8AE4C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30:33.891" v="9545" actId="20577"/>
          <ac:spMkLst>
            <pc:docMk/>
            <pc:sldMk cId="838145891" sldId="2147376612"/>
            <ac:spMk id="36" creationId="{2B3612D7-D640-D3AA-6B76-32C4706E981E}"/>
          </ac:spMkLst>
        </pc:spChg>
        <pc:grpChg chg="del">
          <ac:chgData name="賴 銘祥(lai minghsiang)/ADT/經企・革新・PEGAS@s" userId="b5d9adcc-df4e-4f23-b752-f14877e7bec2" providerId="ADAL" clId="{580901FD-9D18-471B-90AA-20050C75F335}" dt="2024-09-06T08:07:14.364" v="8422" actId="478"/>
          <ac:grpSpMkLst>
            <pc:docMk/>
            <pc:sldMk cId="838145891" sldId="2147376612"/>
            <ac:grpSpMk id="20" creationId="{587482E7-C36D-1385-C3DB-BE9A39CFD251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9" creationId="{ABFE219C-CB58-8545-F28C-73491E88B9BC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27" creationId="{5856886D-8BF4-3BB5-3761-460645AD5B80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13" creationId="{2451A91D-303D-409D-C8DD-90C23967913B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0" creationId="{463792A5-539A-9572-0CAA-71F9371B6AC3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1" creationId="{3A1BD9C6-D53A-61F1-E750-4318FFAAF39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3" creationId="{815AEF86-7AF4-1FDA-FB23-F46EA4166E27}"/>
          </ac:cxnSpMkLst>
        </pc:cxnChg>
      </pc:sldChg>
      <pc:sldChg chg="add del">
        <pc:chgData name="賴 銘祥(lai minghsiang)/ADT/經企・革新・PEGAS@s" userId="b5d9adcc-df4e-4f23-b752-f14877e7bec2" providerId="ADAL" clId="{580901FD-9D18-471B-90AA-20050C75F335}" dt="2024-09-06T08:06:29.477" v="8386" actId="47"/>
        <pc:sldMkLst>
          <pc:docMk/>
          <pc:sldMk cId="1499389482" sldId="2147376612"/>
        </pc:sldMkLst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27:25.759" v="9384" actId="20577"/>
        <pc:sldMkLst>
          <pc:docMk/>
          <pc:sldMk cId="1396754867" sldId="2147376613"/>
        </pc:sldMkLst>
        <pc:spChg chg="add mod">
          <ac:chgData name="賴 銘祥(lai minghsiang)/ADT/經企・革新・PEGAS@s" userId="b5d9adcc-df4e-4f23-b752-f14877e7bec2" providerId="ADAL" clId="{580901FD-9D18-471B-90AA-20050C75F335}" dt="2024-09-06T08:24:01.281" v="9109" actId="20577"/>
          <ac:spMkLst>
            <pc:docMk/>
            <pc:sldMk cId="1396754867" sldId="2147376613"/>
            <ac:spMk id="3" creationId="{4B39C307-2FF1-5202-B1CC-047BC47DF1DC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6:06.983" v="9279" actId="20577"/>
          <ac:spMkLst>
            <pc:docMk/>
            <pc:sldMk cId="1396754867" sldId="2147376613"/>
            <ac:spMk id="6" creationId="{91BA00BD-FE6D-0237-FFA0-DD2276636FC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23:33.021" v="9079" actId="478"/>
          <ac:spMkLst>
            <pc:docMk/>
            <pc:sldMk cId="1396754867" sldId="2147376613"/>
            <ac:spMk id="12" creationId="{62B4338C-3D1C-1F9F-C6D0-24F51A4E52E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6:53.321" v="9318" actId="20577"/>
          <ac:spMkLst>
            <pc:docMk/>
            <pc:sldMk cId="1396754867" sldId="2147376613"/>
            <ac:spMk id="16" creationId="{3E2870B1-DE51-4C36-9076-3BE27561FEE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7:25.759" v="9384" actId="20577"/>
          <ac:spMkLst>
            <pc:docMk/>
            <pc:sldMk cId="1396754867" sldId="2147376613"/>
            <ac:spMk id="18" creationId="{A4F5FAE2-8EE8-0926-48F3-D08D25608BC6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8:22:49.573" v="9049" actId="1076"/>
          <ac:picMkLst>
            <pc:docMk/>
            <pc:sldMk cId="1396754867" sldId="2147376613"/>
            <ac:picMk id="4" creationId="{E7892D10-7D8C-15B5-9A11-6192485F5455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3:35.258" v="9080" actId="14100"/>
          <ac:picMkLst>
            <pc:docMk/>
            <pc:sldMk cId="1396754867" sldId="2147376613"/>
            <ac:picMk id="5" creationId="{62F42EA6-E871-3490-F3EA-8A3CAFEB159D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3.188" v="9051" actId="1076"/>
          <ac:picMkLst>
            <pc:docMk/>
            <pc:sldMk cId="1396754867" sldId="2147376613"/>
            <ac:picMk id="11" creationId="{D25CEA6B-8DCB-355E-AFBB-6283EEEAFEF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1.196" v="9050" actId="1076"/>
          <ac:picMkLst>
            <pc:docMk/>
            <pc:sldMk cId="1396754867" sldId="2147376613"/>
            <ac:picMk id="15" creationId="{18F3BA40-FD95-151F-1C43-E7E534776635}"/>
          </ac:picMkLst>
        </pc:picChg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30:14.027" v="9535" actId="20577"/>
        <pc:sldMkLst>
          <pc:docMk/>
          <pc:sldMk cId="4229628203" sldId="2147376614"/>
        </pc:sldMkLst>
        <pc:spChg chg="mod">
          <ac:chgData name="賴 銘祥(lai minghsiang)/ADT/經企・革新・PEGAS@s" userId="b5d9adcc-df4e-4f23-b752-f14877e7bec2" providerId="ADAL" clId="{580901FD-9D18-471B-90AA-20050C75F335}" dt="2024-09-06T08:28:02.450" v="9412" actId="14100"/>
          <ac:spMkLst>
            <pc:docMk/>
            <pc:sldMk cId="4229628203" sldId="2147376614"/>
            <ac:spMk id="2" creationId="{D41344F5-CF8D-B649-74AB-67565E52A7E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3" creationId="{4B39C307-2FF1-5202-B1CC-047BC47DF1D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6" creationId="{91BA00BD-FE6D-0237-FFA0-DD2276636FC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30:14.027" v="9535" actId="20577"/>
          <ac:spMkLst>
            <pc:docMk/>
            <pc:sldMk cId="4229628203" sldId="2147376614"/>
            <ac:spMk id="7" creationId="{2C0A2718-B74C-293C-4320-C3861299C90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8:06.043" v="9414" actId="478"/>
          <ac:picMkLst>
            <pc:docMk/>
            <pc:sldMk cId="4229628203" sldId="2147376614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6.532" v="9415" actId="478"/>
          <ac:picMkLst>
            <pc:docMk/>
            <pc:sldMk cId="4229628203" sldId="2147376614"/>
            <ac:picMk id="15" creationId="{18F3BA40-FD95-151F-1C43-E7E534776635}"/>
          </ac:picMkLst>
        </pc:picChg>
      </pc:sldChg>
    </pc:docChg>
  </pc:docChgLst>
  <pc:docChgLst>
    <pc:chgData name="鄭 東洋(cheng tungyang)/ADT/雲林・製１・生產推進" userId="a745d7a6-311a-4c35-8004-dafd1272a433" providerId="ADAL" clId="{5B161000-381F-4427-9718-C322750AFC4E}"/>
    <pc:docChg chg="custSel modSld">
      <pc:chgData name="鄭 東洋(cheng tungyang)/ADT/雲林・製１・生產推進" userId="a745d7a6-311a-4c35-8004-dafd1272a433" providerId="ADAL" clId="{5B161000-381F-4427-9718-C322750AFC4E}" dt="2024-09-06T03:16:21.652" v="131" actId="1076"/>
      <pc:docMkLst>
        <pc:docMk/>
      </pc:docMkLst>
      <pc:sldChg chg="modSp mod">
        <pc:chgData name="鄭 東洋(cheng tungyang)/ADT/雲林・製１・生產推進" userId="a745d7a6-311a-4c35-8004-dafd1272a433" providerId="ADAL" clId="{5B161000-381F-4427-9718-C322750AFC4E}" dt="2024-09-06T03:16:21.652" v="131" actId="1076"/>
        <pc:sldMkLst>
          <pc:docMk/>
          <pc:sldMk cId="3284739909" sldId="265"/>
        </pc:sldMkLst>
        <pc:spChg chg="mod">
          <ac:chgData name="鄭 東洋(cheng tungyang)/ADT/雲林・製１・生產推進" userId="a745d7a6-311a-4c35-8004-dafd1272a433" providerId="ADAL" clId="{5B161000-381F-4427-9718-C322750AFC4E}" dt="2024-09-06T03:16:21.652" v="131" actId="1076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">
        <pc:chgData name="鄭 東洋(cheng tungyang)/ADT/雲林・製１・生產推進" userId="a745d7a6-311a-4c35-8004-dafd1272a433" providerId="ADAL" clId="{5B161000-381F-4427-9718-C322750AFC4E}" dt="2024-09-06T03:15:23.358" v="130" actId="1076"/>
        <pc:sldMkLst>
          <pc:docMk/>
          <pc:sldMk cId="992887403" sldId="2147376599"/>
        </pc:sldMkLst>
        <pc:spChg chg="mod">
          <ac:chgData name="鄭 東洋(cheng tungyang)/ADT/雲林・製１・生產推進" userId="a745d7a6-311a-4c35-8004-dafd1272a433" providerId="ADAL" clId="{5B161000-381F-4427-9718-C322750AFC4E}" dt="2024-09-06T03:13:30.623" v="79" actId="1076"/>
          <ac:spMkLst>
            <pc:docMk/>
            <pc:sldMk cId="992887403" sldId="2147376599"/>
            <ac:spMk id="2" creationId="{54449E56-EA1C-E996-F4A6-8B35AC118431}"/>
          </ac:spMkLst>
        </pc:spChg>
        <pc:spChg chg="add mod">
          <ac:chgData name="鄭 東洋(cheng tungyang)/ADT/雲林・製１・生產推進" userId="a745d7a6-311a-4c35-8004-dafd1272a433" providerId="ADAL" clId="{5B161000-381F-4427-9718-C322750AFC4E}" dt="2024-09-06T03:15:17.333" v="127" actId="20577"/>
          <ac:spMkLst>
            <pc:docMk/>
            <pc:sldMk cId="992887403" sldId="2147376599"/>
            <ac:spMk id="20" creationId="{1E9CE1E0-21EC-EF07-D4C6-7EA7D647509D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8.298" v="91" actId="1076"/>
          <ac:spMkLst>
            <pc:docMk/>
            <pc:sldMk cId="992887403" sldId="2147376599"/>
            <ac:spMk id="31" creationId="{9C1978EE-B4AE-DE6E-067D-43F1E02C7236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4.511" v="90" actId="1076"/>
          <ac:spMkLst>
            <pc:docMk/>
            <pc:sldMk cId="992887403" sldId="2147376599"/>
            <ac:spMk id="46" creationId="{29871F94-0C37-0A1A-8190-6820AD79FB7F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28.340" v="94" actId="1076"/>
          <ac:spMkLst>
            <pc:docMk/>
            <pc:sldMk cId="992887403" sldId="2147376599"/>
            <ac:spMk id="47" creationId="{3525F257-A32D-A3E8-B215-BFFFE67819B8}"/>
          </ac:spMkLst>
        </pc:spChg>
        <pc:picChg chg="add del mod">
          <ac:chgData name="鄭 東洋(cheng tungyang)/ADT/雲林・製１・生產推進" userId="a745d7a6-311a-4c35-8004-dafd1272a433" providerId="ADAL" clId="{5B161000-381F-4427-9718-C322750AFC4E}" dt="2024-09-06T03:09:37.228" v="2" actId="478"/>
          <ac:picMkLst>
            <pc:docMk/>
            <pc:sldMk cId="992887403" sldId="2147376599"/>
            <ac:picMk id="3" creationId="{7DFEC7C8-AFD1-872C-DCBA-E361E7D552EA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0:04.596" v="12" actId="21"/>
          <ac:picMkLst>
            <pc:docMk/>
            <pc:sldMk cId="992887403" sldId="2147376599"/>
            <ac:picMk id="5" creationId="{448ACC48-633C-20D8-133B-5A30D38EF4B6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19.134" v="33" actId="21"/>
          <ac:picMkLst>
            <pc:docMk/>
            <pc:sldMk cId="992887403" sldId="2147376599"/>
            <ac:picMk id="6" creationId="{651C99F2-CAC1-4290-19A7-35AC360D8B5B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40.853" v="40" actId="21"/>
          <ac:picMkLst>
            <pc:docMk/>
            <pc:sldMk cId="992887403" sldId="2147376599"/>
            <ac:picMk id="7" creationId="{95823795-AF19-3698-0890-D3E85163D708}"/>
          </ac:picMkLst>
        </pc:picChg>
        <pc:picChg chg="add mod ord">
          <ac:chgData name="鄭 東洋(cheng tungyang)/ADT/雲林・製１・生產推進" userId="a745d7a6-311a-4c35-8004-dafd1272a433" providerId="ADAL" clId="{5B161000-381F-4427-9718-C322750AFC4E}" dt="2024-09-06T03:12:21.664" v="60" actId="1076"/>
          <ac:picMkLst>
            <pc:docMk/>
            <pc:sldMk cId="992887403" sldId="2147376599"/>
            <ac:picMk id="8" creationId="{D1FE1578-8755-6FBB-9EF1-A918E2DF4CF8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8.488" v="88" actId="1076"/>
          <ac:picMkLst>
            <pc:docMk/>
            <pc:sldMk cId="992887403" sldId="2147376599"/>
            <ac:picMk id="9" creationId="{2D9E2CF3-3124-D454-88B4-AE5AB7439F47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5:22.170" v="129" actId="1076"/>
          <ac:picMkLst>
            <pc:docMk/>
            <pc:sldMk cId="992887403" sldId="2147376599"/>
            <ac:picMk id="10" creationId="{3F241134-46E3-AE10-FFAC-C3BE0FFF3A02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4:00.838" v="89" actId="1076"/>
          <ac:picMkLst>
            <pc:docMk/>
            <pc:sldMk cId="992887403" sldId="2147376599"/>
            <ac:picMk id="12" creationId="{8842434E-24CD-B9F0-E964-CFD5D38993D9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3:22.602" v="75" actId="21"/>
          <ac:picMkLst>
            <pc:docMk/>
            <pc:sldMk cId="992887403" sldId="2147376599"/>
            <ac:picMk id="17" creationId="{9FC5A622-FFC2-16DE-5CFF-01571CA6AA83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4:11.182" v="92" actId="1076"/>
          <ac:picMkLst>
            <pc:docMk/>
            <pc:sldMk cId="992887403" sldId="2147376599"/>
            <ac:picMk id="18" creationId="{8A0550AB-F404-32A5-E3F3-B58A5862355F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5:23.358" v="130" actId="1076"/>
          <ac:picMkLst>
            <pc:docMk/>
            <pc:sldMk cId="992887403" sldId="2147376599"/>
            <ac:picMk id="19" creationId="{0D1C7072-0B7D-3218-C413-96D721785EA7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0.462" v="85" actId="1076"/>
          <ac:picMkLst>
            <pc:docMk/>
            <pc:sldMk cId="992887403" sldId="2147376599"/>
            <ac:picMk id="22" creationId="{7CA77236-98F5-CA6B-AB56-500E0B6EB90F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4.657" v="48" actId="478"/>
          <ac:picMkLst>
            <pc:docMk/>
            <pc:sldMk cId="992887403" sldId="2147376599"/>
            <ac:picMk id="35" creationId="{4E7D5778-29EC-2B18-444D-6C01C26C4AA9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6.012" v="49" actId="478"/>
          <ac:picMkLst>
            <pc:docMk/>
            <pc:sldMk cId="992887403" sldId="2147376599"/>
            <ac:picMk id="36" creationId="{5974D59D-50B2-A9D0-256E-EA4B00B3EF80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2:20.626" v="59" actId="1076"/>
          <ac:picMkLst>
            <pc:docMk/>
            <pc:sldMk cId="992887403" sldId="2147376599"/>
            <ac:picMk id="51" creationId="{6624AAF5-0C94-27D5-3C81-5B02378AE211}"/>
          </ac:picMkLst>
        </pc:picChg>
        <pc:cxnChg chg="mod">
          <ac:chgData name="鄭 東洋(cheng tungyang)/ADT/雲林・製１・生產推進" userId="a745d7a6-311a-4c35-8004-dafd1272a433" providerId="ADAL" clId="{5B161000-381F-4427-9718-C322750AFC4E}" dt="2024-09-06T03:12:24.182" v="61" actId="14100"/>
          <ac:cxnSpMkLst>
            <pc:docMk/>
            <pc:sldMk cId="992887403" sldId="2147376599"/>
            <ac:cxnSpMk id="14" creationId="{A286CCA9-01D0-100C-37B0-41F2E0066B49}"/>
          </ac:cxnSpMkLst>
        </pc:cxnChg>
        <pc:cxnChg chg="add mod">
          <ac:chgData name="鄭 東洋(cheng tungyang)/ADT/雲林・製１・生產推進" userId="a745d7a6-311a-4c35-8004-dafd1272a433" providerId="ADAL" clId="{5B161000-381F-4427-9718-C322750AFC4E}" dt="2024-09-06T03:14:41.636" v="98" actId="14100"/>
          <ac:cxnSpMkLst>
            <pc:docMk/>
            <pc:sldMk cId="992887403" sldId="2147376599"/>
            <ac:cxnSpMk id="21" creationId="{3F67EA06-E896-8820-B662-473985DA9CE5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2:31.507" v="65" actId="14100"/>
          <ac:cxnSpMkLst>
            <pc:docMk/>
            <pc:sldMk cId="992887403" sldId="2147376599"/>
            <ac:cxnSpMk id="24" creationId="{9AEB1015-DEEE-8417-3F49-141EFB1E32EA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4:46.587" v="99" actId="14100"/>
          <ac:cxnSpMkLst>
            <pc:docMk/>
            <pc:sldMk cId="992887403" sldId="2147376599"/>
            <ac:cxnSpMk id="28" creationId="{427792F0-2F05-D8DC-5A79-60FD1A48EF6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2024/10/4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大家好</a:t>
            </a:r>
            <a:endParaRPr kumimoji="1" lang="en-US" altLang="zh-TW" dirty="0"/>
          </a:p>
          <a:p>
            <a:r>
              <a:rPr kumimoji="1" lang="zh-TW" altLang="en-US" dirty="0"/>
              <a:t>接下來為大家報告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ツール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活用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による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窯生產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將所有</a:t>
            </a:r>
            <a:r>
              <a:rPr lang="en-US" altLang="zh-TW" dirty="0"/>
              <a:t>DATA</a:t>
            </a:r>
            <a:r>
              <a:rPr lang="zh-TW" altLang="en-US" dirty="0"/>
              <a:t>轉化成圖形之後</a:t>
            </a:r>
            <a:r>
              <a:rPr lang="en-US" altLang="zh-TW" dirty="0"/>
              <a:t>,</a:t>
            </a:r>
            <a:r>
              <a:rPr lang="zh-TW" altLang="en-US" dirty="0"/>
              <a:t>發現部分資訊化成圖表之後</a:t>
            </a:r>
            <a:r>
              <a:rPr lang="en-US" altLang="zh-TW" dirty="0"/>
              <a:t>,</a:t>
            </a:r>
            <a:r>
              <a:rPr lang="zh-TW" altLang="en-US" dirty="0"/>
              <a:t>並無法簡單進行判斷</a:t>
            </a:r>
            <a:endParaRPr lang="en-US" altLang="zh-TW" dirty="0"/>
          </a:p>
          <a:p>
            <a:r>
              <a:rPr lang="zh-TW" altLang="en-US" dirty="0"/>
              <a:t>如圖所示：這是經過ＴＯＭ３檢查機獲得的欠點資訊所畫出的圖形</a:t>
            </a:r>
            <a:endParaRPr lang="en-US" altLang="zh-TW" dirty="0"/>
          </a:p>
          <a:p>
            <a:r>
              <a:rPr lang="zh-TW" altLang="en-US" dirty="0"/>
              <a:t>只能看出散亂的欠點分布，無法確認出品質的變化</a:t>
            </a:r>
            <a:endParaRPr lang="en-US" altLang="zh-TW" dirty="0"/>
          </a:p>
          <a:p>
            <a:r>
              <a:rPr lang="zh-TW" altLang="en-US" dirty="0"/>
              <a:t>為有效掌握品質狀況，針對欠點進行分類</a:t>
            </a:r>
            <a:endParaRPr lang="en-US" altLang="zh-TW" dirty="0"/>
          </a:p>
          <a:p>
            <a:r>
              <a:rPr lang="zh-TW" altLang="en-US" dirty="0"/>
              <a:t>檢查機所檢查出的欠點有許多種類</a:t>
            </a:r>
            <a:endParaRPr lang="en-US" altLang="zh-TW" dirty="0"/>
          </a:p>
          <a:p>
            <a:r>
              <a:rPr lang="zh-TW" altLang="en-US" dirty="0"/>
              <a:t>而其中只有特定幾項欠點是具有品質指標意義的</a:t>
            </a:r>
            <a:endParaRPr lang="en-US" altLang="zh-TW" dirty="0"/>
          </a:p>
          <a:p>
            <a:r>
              <a:rPr lang="zh-TW" altLang="en-US" dirty="0"/>
              <a:t>如果可以只針對有意義欠點進行可視化</a:t>
            </a:r>
            <a:r>
              <a:rPr lang="en-US" altLang="zh-TW" dirty="0"/>
              <a:t>,</a:t>
            </a:r>
            <a:r>
              <a:rPr lang="zh-TW" altLang="en-US" dirty="0"/>
              <a:t>應該可以有效掌握品質變化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78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如果可以將不需要監控之欠點資訊加以過濾</a:t>
            </a:r>
            <a:endParaRPr lang="en-US" altLang="zh-TW" dirty="0"/>
          </a:p>
          <a:p>
            <a:r>
              <a:rPr lang="zh-TW" altLang="en-US" dirty="0"/>
              <a:t>就可以滿足關鍵指標監控之需求</a:t>
            </a:r>
            <a:endParaRPr lang="en-US" altLang="zh-TW" dirty="0"/>
          </a:p>
          <a:p>
            <a:r>
              <a:rPr lang="zh-TW" altLang="en-US" dirty="0"/>
              <a:t>所以我們利用</a:t>
            </a:r>
            <a:r>
              <a:rPr lang="en-US" altLang="zh-TW" dirty="0"/>
              <a:t>AI</a:t>
            </a:r>
            <a:r>
              <a:rPr lang="zh-TW" altLang="en-US" dirty="0"/>
              <a:t>的圖像辨識機能</a:t>
            </a:r>
            <a:r>
              <a:rPr lang="en-US" altLang="zh-TW" dirty="0"/>
              <a:t>,</a:t>
            </a:r>
            <a:r>
              <a:rPr lang="zh-TW" altLang="en-US" dirty="0"/>
              <a:t>進行各種圖像辨識的訓練</a:t>
            </a:r>
            <a:endParaRPr lang="en-US" altLang="zh-TW" dirty="0"/>
          </a:p>
          <a:p>
            <a:r>
              <a:rPr lang="zh-TW" altLang="en-US" dirty="0"/>
              <a:t>成功開發出無效欠點過濾器</a:t>
            </a:r>
            <a:r>
              <a:rPr lang="en-US" altLang="zh-TW" dirty="0"/>
              <a:t>,</a:t>
            </a:r>
            <a:r>
              <a:rPr lang="zh-TW" altLang="en-US" dirty="0"/>
              <a:t>將有用資訊留下</a:t>
            </a:r>
            <a:endParaRPr lang="en-US" altLang="zh-TW" dirty="0"/>
          </a:p>
          <a:p>
            <a:r>
              <a:rPr lang="zh-TW" altLang="en-US" dirty="0"/>
              <a:t>如圖所示</a:t>
            </a:r>
            <a:r>
              <a:rPr lang="en-US" altLang="zh-TW" dirty="0"/>
              <a:t>,</a:t>
            </a:r>
            <a:r>
              <a:rPr lang="zh-TW" altLang="en-US" dirty="0"/>
              <a:t>經過濾後的圖形可以有效的看出品質的變化</a:t>
            </a:r>
            <a:endParaRPr lang="en-US" altLang="zh-TW" dirty="0"/>
          </a:p>
          <a:p>
            <a:r>
              <a:rPr lang="zh-TW" altLang="en-US" dirty="0"/>
              <a:t>讓現場可以依照品質狀況進行異常排除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在提升欠點情報可靠性之後</a:t>
            </a:r>
            <a:endParaRPr lang="en-US" altLang="zh-TW" dirty="0"/>
          </a:p>
          <a:p>
            <a:r>
              <a:rPr lang="zh-TW" altLang="en-US" dirty="0"/>
              <a:t>接下來就是思考如何將所有生產情報能即時掌握</a:t>
            </a:r>
            <a:endParaRPr lang="en-US" altLang="zh-TW" dirty="0"/>
          </a:p>
          <a:p>
            <a:r>
              <a:rPr lang="zh-TW" altLang="en-US" dirty="0"/>
              <a:t>於是製一部相關人員共同討論需求情報內容</a:t>
            </a:r>
            <a:endParaRPr lang="en-US" altLang="zh-TW" dirty="0"/>
          </a:p>
          <a:p>
            <a:r>
              <a:rPr lang="zh-TW" altLang="en-US" dirty="0"/>
              <a:t>依需求做成如畫面所看到的集</a:t>
            </a:r>
            <a:r>
              <a:rPr lang="en-US" altLang="zh-TW" dirty="0"/>
              <a:t>ADT</a:t>
            </a:r>
            <a:r>
              <a:rPr lang="zh-TW" altLang="en-US" dirty="0"/>
              <a:t>全窯爐生產</a:t>
            </a:r>
            <a:r>
              <a:rPr lang="en-US" altLang="zh-TW" dirty="0"/>
              <a:t>/</a:t>
            </a:r>
            <a:r>
              <a:rPr lang="zh-TW" altLang="en-US" dirty="0"/>
              <a:t>品質</a:t>
            </a:r>
            <a:r>
              <a:rPr lang="en-US" altLang="zh-TW" dirty="0"/>
              <a:t>/</a:t>
            </a:r>
            <a:r>
              <a:rPr lang="zh-TW" altLang="en-US" dirty="0"/>
              <a:t>檢查機設備狀態</a:t>
            </a:r>
            <a:r>
              <a:rPr lang="en-US" altLang="zh-TW" dirty="0"/>
              <a:t>/</a:t>
            </a:r>
            <a:r>
              <a:rPr lang="en-US" altLang="ja-JP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N-Delta</a:t>
            </a:r>
            <a:r>
              <a:rPr lang="zh-TW" altLang="en-US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數據</a:t>
            </a:r>
            <a:r>
              <a:rPr lang="zh-TW" altLang="en-US" dirty="0"/>
              <a:t>等</a:t>
            </a:r>
            <a:r>
              <a:rPr lang="zh-TW" altLang="en-US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情報的</a:t>
            </a:r>
            <a:r>
              <a:rPr lang="zh-TW" altLang="en-US" dirty="0"/>
              <a:t>即時監控系統</a:t>
            </a:r>
            <a:endParaRPr lang="en-US" altLang="zh-TW" dirty="0"/>
          </a:p>
          <a:p>
            <a:r>
              <a:rPr lang="zh-TW" altLang="en-US" dirty="0"/>
              <a:t>系統中的情報都是自動收集數據</a:t>
            </a:r>
            <a:r>
              <a:rPr lang="en-US" altLang="zh-TW" dirty="0"/>
              <a:t>,</a:t>
            </a:r>
            <a:r>
              <a:rPr lang="zh-TW" altLang="en-US" dirty="0"/>
              <a:t>並將數據轉化成容易判讀的圖形</a:t>
            </a:r>
            <a:endParaRPr lang="en-US" altLang="zh-TW" dirty="0"/>
          </a:p>
          <a:p>
            <a:r>
              <a:rPr lang="zh-TW" altLang="en-US" dirty="0"/>
              <a:t>終於在窯操作相關情報的即時可視化跨出重要的一大步</a:t>
            </a:r>
            <a:r>
              <a:rPr lang="en-US" altLang="zh-TW" dirty="0"/>
              <a:t>,</a:t>
            </a:r>
            <a:r>
              <a:rPr lang="zh-TW" altLang="en-US" dirty="0"/>
              <a:t>為將來的數位轉型奠下基礎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現場的另一個困擾就是製程中的素板破裂</a:t>
            </a:r>
            <a:endParaRPr lang="en-US" altLang="zh-TW" dirty="0"/>
          </a:p>
          <a:p>
            <a:r>
              <a:rPr lang="zh-TW" altLang="en-US" dirty="0"/>
              <a:t>一旦發生破裂為避免事態擴大</a:t>
            </a:r>
            <a:r>
              <a:rPr lang="en-US" altLang="zh-TW" dirty="0"/>
              <a:t>,</a:t>
            </a:r>
            <a:r>
              <a:rPr lang="zh-TW" altLang="en-US" dirty="0"/>
              <a:t>現場人員可能連休息吃飯時間都沒有</a:t>
            </a:r>
            <a:endParaRPr lang="en-US" altLang="zh-TW" dirty="0"/>
          </a:p>
          <a:p>
            <a:r>
              <a:rPr lang="zh-TW" altLang="en-US" dirty="0"/>
              <a:t>破裂時所需要投入的人力時間</a:t>
            </a:r>
            <a:r>
              <a:rPr lang="en-US" altLang="zh-TW" dirty="0"/>
              <a:t>,</a:t>
            </a:r>
            <a:r>
              <a:rPr lang="zh-TW" altLang="en-US" dirty="0"/>
              <a:t>是所有窯爐擔當最大的恐懼</a:t>
            </a:r>
          </a:p>
          <a:p>
            <a:r>
              <a:rPr lang="zh-TW" altLang="en-US" dirty="0"/>
              <a:t>如何幫助現場消除這一份恐懼</a:t>
            </a:r>
            <a:r>
              <a:rPr lang="en-US" altLang="zh-TW" dirty="0"/>
              <a:t>,</a:t>
            </a:r>
            <a:r>
              <a:rPr lang="zh-TW" altLang="en-US" dirty="0"/>
              <a:t>是我們努力的另一個目標</a:t>
            </a:r>
            <a:endParaRPr lang="en-US" altLang="zh-TW" dirty="0"/>
          </a:p>
          <a:p>
            <a:r>
              <a:rPr lang="zh-TW" altLang="en-US" dirty="0"/>
              <a:t>如果可以像地震警報系統一般</a:t>
            </a:r>
            <a:r>
              <a:rPr lang="en-US" altLang="zh-TW" dirty="0"/>
              <a:t>,</a:t>
            </a:r>
            <a:r>
              <a:rPr lang="zh-TW" altLang="en-US" dirty="0"/>
              <a:t>可以事先提出警告</a:t>
            </a:r>
            <a:r>
              <a:rPr lang="en-US" altLang="zh-TW" dirty="0"/>
              <a:t>,</a:t>
            </a:r>
            <a:r>
              <a:rPr lang="zh-TW" altLang="en-US" dirty="0"/>
              <a:t>幫現場同仁爭取對應的緩衝時間</a:t>
            </a:r>
            <a:endParaRPr lang="en-US" altLang="zh-TW" dirty="0"/>
          </a:p>
          <a:p>
            <a:r>
              <a:rPr lang="zh-TW" altLang="en-US" dirty="0"/>
              <a:t>或許對恐懼的消除能做出貢獻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9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會造成重大損失的生產中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分成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端的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Exit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Break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及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上游的</a:t>
            </a:r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切折割</a:t>
            </a:r>
            <a:r>
              <a:rPr lang="ja-JP" altLang="en-US" sz="9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endParaRPr lang="en-US" altLang="ja-JP" sz="9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而造成這</a:t>
            </a:r>
            <a:r>
              <a:rPr lang="en-US" altLang="zh-TW" sz="9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種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的主要原因是板質變動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如果可以事先針對板質發生變動時提出預警</a:t>
            </a:r>
            <a:r>
              <a:rPr lang="en-US" altLang="zh-TW" sz="900" b="1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zh-TW" altLang="en-US" sz="900" b="1" dirty="0">
                <a:solidFill>
                  <a:srgbClr val="0000FF"/>
                </a:solidFill>
                <a:latin typeface="+mj-ea"/>
                <a:ea typeface="+mj-ea"/>
              </a:rPr>
              <a:t>應可以幫現場爭取對應的時間甚至預防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發生</a:t>
            </a:r>
            <a:endParaRPr lang="ja-JP" altLang="en-US" sz="9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</a:t>
            </a:r>
            <a:r>
              <a:rPr lang="en-US" altLang="zh-TW" dirty="0"/>
              <a:t>HOT</a:t>
            </a:r>
            <a:r>
              <a:rPr lang="zh-TW" altLang="en-US" dirty="0"/>
              <a:t>段的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素板成形過程中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如果存在大型氣泡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容易造成冷卻過程中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因氣泡造成的應力集中</a:t>
            </a:r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造成從氣泡為起點發生破裂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208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endParaRPr lang="en-US" altLang="ja-JP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dirty="0"/>
              <a:t>當素板完成徐冷後</a:t>
            </a:r>
            <a:r>
              <a:rPr lang="en-US" altLang="zh-TW" dirty="0"/>
              <a:t>,</a:t>
            </a:r>
            <a:r>
              <a:rPr lang="zh-TW" altLang="en-US" dirty="0"/>
              <a:t>素板的板質就已經固定</a:t>
            </a:r>
            <a:endParaRPr lang="en-US" altLang="zh-TW" dirty="0"/>
          </a:p>
          <a:p>
            <a:r>
              <a:rPr lang="zh-TW" altLang="en-US" dirty="0"/>
              <a:t>當板質不夠安定時在行經</a:t>
            </a:r>
            <a:r>
              <a:rPr lang="en-US" altLang="zh-TW" dirty="0"/>
              <a:t>COLD</a:t>
            </a:r>
            <a:r>
              <a:rPr lang="zh-TW" altLang="en-US" dirty="0"/>
              <a:t>的搬送</a:t>
            </a:r>
            <a:r>
              <a:rPr lang="en-US" altLang="zh-TW" dirty="0"/>
              <a:t>ROLL</a:t>
            </a:r>
            <a:r>
              <a:rPr lang="zh-TW" altLang="en-US" dirty="0"/>
              <a:t>時</a:t>
            </a:r>
            <a:r>
              <a:rPr lang="en-US" altLang="zh-TW" dirty="0"/>
              <a:t>,</a:t>
            </a:r>
            <a:r>
              <a:rPr lang="zh-TW" altLang="en-US" dirty="0"/>
              <a:t>會產生劇烈晃動</a:t>
            </a:r>
            <a:endParaRPr lang="en-US" altLang="zh-TW" dirty="0"/>
          </a:p>
          <a:p>
            <a:r>
              <a:rPr lang="zh-TW" altLang="en-US" dirty="0"/>
              <a:t>而此晃動現象在博搬生產時尤為明顯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 dirty="0"/>
              <a:t>我們收集了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07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從</a:t>
            </a:r>
            <a:r>
              <a:rPr kumimoji="1" lang="ja-JP" altLang="en-US" dirty="0"/>
              <a:t>古田さん方針</a:t>
            </a:r>
            <a:r>
              <a:rPr kumimoji="1" lang="zh-TW" altLang="en-US" dirty="0"/>
              <a:t>中</a:t>
            </a:r>
            <a:r>
              <a:rPr kumimoji="1" lang="en-US" altLang="ja-JP" dirty="0"/>
              <a:t>7</a:t>
            </a:r>
            <a:r>
              <a:rPr kumimoji="1" lang="zh-TW" altLang="en-US" dirty="0"/>
              <a:t>個</a:t>
            </a:r>
            <a:r>
              <a:rPr kumimoji="1" lang="en-US" altLang="ja-JP" dirty="0"/>
              <a:t>KSF</a:t>
            </a:r>
            <a:r>
              <a:rPr kumimoji="1" lang="zh-TW" altLang="en-US" dirty="0"/>
              <a:t>設定製一部重點課題</a:t>
            </a:r>
            <a:endParaRPr kumimoji="1" lang="en-US" altLang="zh-TW" dirty="0"/>
          </a:p>
          <a:p>
            <a:r>
              <a:rPr kumimoji="1" lang="zh-TW" altLang="en-US" dirty="0"/>
              <a:t>其中</a:t>
            </a:r>
            <a:r>
              <a:rPr kumimoji="1" lang="en-US" altLang="zh-TW" dirty="0"/>
              <a:t>,</a:t>
            </a:r>
            <a:r>
              <a:rPr kumimoji="1" lang="zh-TW" altLang="en-US" dirty="0"/>
              <a:t>在</a:t>
            </a:r>
            <a:r>
              <a:rPr kumimoji="1" lang="en-US" altLang="zh-TW" dirty="0"/>
              <a:t>DX</a:t>
            </a:r>
            <a:r>
              <a:rPr kumimoji="1" lang="zh-TW" altLang="en-US" dirty="0"/>
              <a:t>推動方面</a:t>
            </a:r>
            <a:r>
              <a:rPr kumimoji="1" lang="en-US" altLang="zh-TW" dirty="0"/>
              <a:t>,</a:t>
            </a:r>
            <a:r>
              <a:rPr kumimoji="1" lang="zh-TW" altLang="en-US" dirty="0"/>
              <a:t>希望利用</a:t>
            </a:r>
            <a:r>
              <a:rPr kumimoji="1" lang="en-US" altLang="zh-TW" dirty="0"/>
              <a:t>DX</a:t>
            </a:r>
            <a:r>
              <a:rPr kumimoji="1" lang="zh-TW" altLang="en-US" dirty="0"/>
              <a:t>工具來攻克新技術</a:t>
            </a:r>
            <a:endParaRPr kumimoji="1"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而作為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9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生產推進課將藉由開發</a:t>
            </a:r>
            <a:r>
              <a:rPr lang="en-US" altLang="zh-TW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工具，協助現場作業同仁解決問題、優化作業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454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959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今年透過活用</a:t>
            </a:r>
            <a:r>
              <a:rPr kumimoji="1" lang="en-US" altLang="zh-TW" dirty="0"/>
              <a:t>DX</a:t>
            </a:r>
            <a:r>
              <a:rPr kumimoji="1" lang="zh-TW" altLang="en-US" dirty="0"/>
              <a:t>工具</a:t>
            </a:r>
            <a:r>
              <a:rPr kumimoji="1" lang="en-US" altLang="zh-TW" dirty="0"/>
              <a:t>,</a:t>
            </a:r>
            <a:r>
              <a:rPr kumimoji="1" lang="zh-TW" altLang="en-US" dirty="0"/>
              <a:t>我們初步實現了以數據進行決策的目標</a:t>
            </a:r>
            <a:endParaRPr kumimoji="1" lang="en-US" altLang="zh-TW" dirty="0"/>
          </a:p>
          <a:p>
            <a:r>
              <a:rPr kumimoji="1" lang="zh-TW" altLang="en-US" dirty="0"/>
              <a:t>我們將透過將由人員靠</a:t>
            </a:r>
            <a:r>
              <a:rPr kumimoji="1" lang="en-US" altLang="zh-TW" dirty="0"/>
              <a:t>5</a:t>
            </a:r>
            <a:r>
              <a:rPr kumimoji="1" lang="zh-TW" altLang="en-US" dirty="0"/>
              <a:t>感進行判斷的影像數據化</a:t>
            </a:r>
            <a:r>
              <a:rPr kumimoji="1" lang="en-US" altLang="zh-TW" dirty="0"/>
              <a:t>,</a:t>
            </a:r>
            <a:r>
              <a:rPr kumimoji="1" lang="zh-TW" altLang="en-US" dirty="0"/>
              <a:t>再透過數據分析</a:t>
            </a:r>
            <a:r>
              <a:rPr kumimoji="1" lang="en-US" altLang="zh-TW" dirty="0"/>
              <a:t>,</a:t>
            </a:r>
            <a:r>
              <a:rPr kumimoji="1" lang="zh-TW" altLang="en-US" dirty="0"/>
              <a:t>成功達成了</a:t>
            </a:r>
            <a:r>
              <a:rPr kumimoji="1" lang="en-US" altLang="zh-TW" dirty="0"/>
              <a:t>20</a:t>
            </a:r>
            <a:r>
              <a:rPr kumimoji="1" lang="zh-TW" altLang="en-US" dirty="0"/>
              <a:t>多年來的需求</a:t>
            </a:r>
            <a:endParaRPr kumimoji="1" lang="en-US" altLang="zh-TW" dirty="0"/>
          </a:p>
          <a:p>
            <a:r>
              <a:rPr kumimoji="1" lang="zh-TW" altLang="en-US" dirty="0"/>
              <a:t>也可透過提早預警降低現場人員對 生產中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的恐懼</a:t>
            </a:r>
            <a:endParaRPr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而透過自動即時的數據收集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提供人員可以依照品質狀況即時因應調整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將生產中的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LOSS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降到最低</a:t>
            </a:r>
            <a:endParaRPr kumimoji="1"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在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化的過程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我們減少了人員須進行手動收集整理數據的時間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每月達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120Hr/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月</a:t>
            </a:r>
            <a:endParaRPr kumimoji="1" lang="en-US" altLang="zh-TW" sz="9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異常事前預知降低現場工作中壓力</a:t>
            </a:r>
            <a:r>
              <a:rPr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創造一個更安心的工作職場</a:t>
            </a:r>
            <a:endParaRPr lang="en-US" altLang="zh-TW" sz="9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最後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透過系統的自主開發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人員對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 工具運用更熟練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對</a:t>
            </a:r>
            <a:r>
              <a:rPr kumimoji="1" lang="en-US" altLang="zh-TW" sz="9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 dirty="0">
                <a:solidFill>
                  <a:srgbClr val="FF3300"/>
                </a:solidFill>
                <a:latin typeface="+mj-ea"/>
                <a:ea typeface="+mj-ea"/>
              </a:rPr>
              <a:t>人才育成也做出重大貢獻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105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隨著數位轉型推進</a:t>
            </a:r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伴隨著許多作業方式的變更</a:t>
            </a:r>
            <a:endParaRPr lang="en-US" altLang="zh-TW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為讓現場同仁能接受轉變</a:t>
            </a:r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我們今年從協助現場解決問題出發</a:t>
            </a:r>
            <a:endParaRPr lang="en-US" altLang="zh-TW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透過系統完成了將物理現象數據化</a:t>
            </a:r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利用數據自動收集的</a:t>
            </a:r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Smart</a:t>
            </a:r>
            <a:r>
              <a: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化</a:t>
            </a:r>
            <a:endPara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讓現場感受到數位轉型帶來的好處</a:t>
            </a:r>
            <a:endParaRPr kumimoji="1" lang="en-US" altLang="zh-TW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從</a:t>
            </a:r>
            <a:r>
              <a:rPr lang="en-US" altLang="zh-TW" dirty="0"/>
              <a:t>0</a:t>
            </a:r>
            <a:r>
              <a:rPr lang="zh-TW" altLang="en-US" dirty="0"/>
              <a:t>到</a:t>
            </a:r>
            <a:r>
              <a:rPr lang="en-US" altLang="zh-TW" dirty="0"/>
              <a:t>1</a:t>
            </a:r>
            <a:r>
              <a:rPr lang="zh-TW" altLang="en-US" dirty="0"/>
              <a:t>再到無限大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後續將以今年奠基的基礎，全員一同持續進行窯生產業務進化</a:t>
            </a:r>
            <a:endParaRPr lang="en-US" altLang="zh-TW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55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過往</a:t>
            </a:r>
            <a:r>
              <a:rPr lang="en-US" altLang="zh-TW" dirty="0"/>
              <a:t>,</a:t>
            </a:r>
            <a:r>
              <a:rPr lang="zh-TW" altLang="en-US" dirty="0"/>
              <a:t>窯操作通常是品質發生異常時再依照異常進行對應</a:t>
            </a:r>
            <a:endParaRPr lang="en-US" altLang="zh-TW" dirty="0"/>
          </a:p>
          <a:p>
            <a:r>
              <a:rPr lang="zh-TW" altLang="en-US" dirty="0"/>
              <a:t>往往需要很長時間方能恢復穩定生產</a:t>
            </a:r>
            <a:endParaRPr lang="en-US" altLang="zh-TW" dirty="0"/>
          </a:p>
          <a:p>
            <a:r>
              <a:rPr lang="zh-TW" altLang="en-US" dirty="0"/>
              <a:t>如果有類似地震警報一般的機制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當可能發生異常時予以告警</a:t>
            </a:r>
            <a:r>
              <a:rPr lang="en-US" altLang="zh-TW" dirty="0"/>
              <a:t>,</a:t>
            </a:r>
            <a:r>
              <a:rPr lang="zh-TW" altLang="en-US" dirty="0"/>
              <a:t>現場人員既可依照早期情報做好因應的準備</a:t>
            </a:r>
            <a:endParaRPr lang="en-US" altLang="zh-TW" dirty="0"/>
          </a:p>
          <a:p>
            <a:r>
              <a:rPr lang="zh-TW" altLang="en-US" dirty="0"/>
              <a:t>由此發想進行可能的指標開發</a:t>
            </a:r>
            <a:endParaRPr lang="en-US" altLang="zh-TW" dirty="0"/>
          </a:p>
          <a:p>
            <a:r>
              <a:rPr lang="zh-TW" altLang="en-US" dirty="0"/>
              <a:t>透過即時收到的</a:t>
            </a:r>
            <a:r>
              <a:rPr lang="en-US" altLang="zh-TW" dirty="0"/>
              <a:t>TOM</a:t>
            </a:r>
            <a:r>
              <a:rPr lang="zh-TW" altLang="en-US" dirty="0"/>
              <a:t>檢查結果</a:t>
            </a:r>
            <a:r>
              <a:rPr lang="en-US" altLang="zh-TW" dirty="0"/>
              <a:t>,</a:t>
            </a:r>
            <a:r>
              <a:rPr lang="zh-TW" altLang="en-US" dirty="0"/>
              <a:t>可以發現巨大泡存在</a:t>
            </a:r>
            <a:endParaRPr lang="en-US" altLang="zh-TW" dirty="0"/>
          </a:p>
          <a:p>
            <a:r>
              <a:rPr lang="zh-TW" altLang="en-US" dirty="0"/>
              <a:t>而巨大泡很可能造成嚴重板列</a:t>
            </a:r>
            <a:r>
              <a:rPr lang="en-US" altLang="zh-TW" dirty="0"/>
              <a:t>,</a:t>
            </a:r>
            <a:r>
              <a:rPr lang="zh-TW" altLang="en-US" dirty="0"/>
              <a:t>因此希望能透過巨大泡的即時聯絡</a:t>
            </a:r>
            <a:endParaRPr lang="en-US" altLang="zh-TW" dirty="0"/>
          </a:p>
          <a:p>
            <a:r>
              <a:rPr lang="zh-TW" altLang="en-US" dirty="0"/>
              <a:t>讓現場人員可以充分準備</a:t>
            </a:r>
            <a:r>
              <a:rPr lang="en-US" altLang="zh-TW" dirty="0"/>
              <a:t>,</a:t>
            </a:r>
            <a:r>
              <a:rPr lang="zh-TW" altLang="en-US" dirty="0"/>
              <a:t>達到縮短異常對應時間的效果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953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早期泡發現的機能介紹</a:t>
            </a:r>
            <a:endParaRPr lang="en-US" altLang="zh-TW" dirty="0"/>
          </a:p>
          <a:p>
            <a:r>
              <a:rPr lang="zh-TW" altLang="en-US" dirty="0"/>
              <a:t>這一部分我不太清楚</a:t>
            </a:r>
            <a:r>
              <a:rPr lang="en-US" altLang="zh-TW" dirty="0"/>
              <a:t>,</a:t>
            </a:r>
            <a:r>
              <a:rPr lang="zh-TW" altLang="en-US" dirty="0"/>
              <a:t>請東洋說明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67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要達成以數據進行決策之目的</a:t>
            </a:r>
            <a:endParaRPr lang="en-US" altLang="zh-TW" dirty="0"/>
          </a:p>
          <a:p>
            <a:r>
              <a:rPr lang="zh-TW" altLang="en-US" dirty="0"/>
              <a:t>收集到的</a:t>
            </a:r>
            <a:r>
              <a:rPr lang="en-US" altLang="zh-TW" dirty="0"/>
              <a:t>DATA</a:t>
            </a:r>
            <a:r>
              <a:rPr lang="zh-TW" altLang="en-US" dirty="0"/>
              <a:t>要確保其正確性</a:t>
            </a:r>
            <a:endParaRPr lang="en-US" altLang="zh-TW" dirty="0"/>
          </a:p>
          <a:p>
            <a:r>
              <a:rPr lang="zh-TW" altLang="en-US" dirty="0"/>
              <a:t>前面所提到的數據收集皆是透過設備或軟體收集而得</a:t>
            </a:r>
            <a:endParaRPr lang="en-US" altLang="zh-TW" dirty="0"/>
          </a:p>
          <a:p>
            <a:r>
              <a:rPr lang="zh-TW" altLang="en-US" dirty="0"/>
              <a:t>但是</a:t>
            </a:r>
            <a:r>
              <a:rPr lang="en-US" altLang="zh-TW" dirty="0"/>
              <a:t>,</a:t>
            </a:r>
            <a:r>
              <a:rPr lang="zh-TW" altLang="en-US" dirty="0"/>
              <a:t>現場有一部分資訊是透過人員點檢量測後</a:t>
            </a:r>
            <a:r>
              <a:rPr lang="en-US" altLang="zh-TW" dirty="0"/>
              <a:t>,</a:t>
            </a:r>
            <a:r>
              <a:rPr lang="zh-TW" altLang="en-US" dirty="0"/>
              <a:t>手動記入</a:t>
            </a:r>
            <a:endParaRPr lang="en-US" altLang="zh-TW" dirty="0"/>
          </a:p>
          <a:p>
            <a:r>
              <a:rPr lang="zh-TW" altLang="en-US" dirty="0"/>
              <a:t>這一部分的資訊就可能有誤植入或造假問題</a:t>
            </a:r>
            <a:endParaRPr lang="en-US" altLang="zh-TW" dirty="0"/>
          </a:p>
          <a:p>
            <a:r>
              <a:rPr lang="zh-TW" altLang="en-US" dirty="0"/>
              <a:t>為避免資訊錯誤</a:t>
            </a:r>
            <a:r>
              <a:rPr lang="en-US" altLang="zh-TW" dirty="0"/>
              <a:t>,</a:t>
            </a:r>
            <a:r>
              <a:rPr lang="zh-TW" altLang="en-US" dirty="0"/>
              <a:t>進行</a:t>
            </a:r>
            <a:r>
              <a:rPr lang="en-US" altLang="zh-TW" dirty="0"/>
              <a:t>DATA</a:t>
            </a:r>
            <a:r>
              <a:rPr lang="zh-TW" altLang="en-US" dirty="0"/>
              <a:t> 自動上傳改善</a:t>
            </a:r>
            <a:endParaRPr lang="en-US" altLang="zh-TW" dirty="0"/>
          </a:p>
          <a:p>
            <a:r>
              <a:rPr lang="zh-TW" altLang="en-US" sz="9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舉例</a:t>
            </a:r>
            <a:r>
              <a:rPr lang="ja-JP" altLang="en-US" sz="9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</a:t>
            </a:r>
            <a:r>
              <a:rPr lang="zh-TW" altLang="en-US" sz="9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為例</a:t>
            </a:r>
            <a:r>
              <a:rPr lang="en-US" altLang="zh-TW" sz="9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,</a:t>
            </a:r>
            <a:r>
              <a:rPr lang="zh-TW" altLang="en-US" sz="9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說明手動作業方式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362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詳細說明改善後作業方式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758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COLD</a:t>
            </a:r>
            <a:r>
              <a:rPr lang="zh-TW" altLang="en-US" dirty="0"/>
              <a:t>方面除了利用自動化進行定例作業削減</a:t>
            </a:r>
            <a:r>
              <a:rPr lang="en-US" altLang="zh-TW" dirty="0"/>
              <a:t>~</a:t>
            </a:r>
            <a:r>
              <a:rPr lang="zh-TW" altLang="en-US" dirty="0"/>
              <a:t>在設備點檢方面也利用自動化削減人員負荷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33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83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latin typeface="+mj-ea"/>
                <a:ea typeface="+mj-ea"/>
              </a:rPr>
              <a:t>ADT </a:t>
            </a:r>
            <a:r>
              <a:rPr lang="zh-TW" altLang="en-US" sz="900" dirty="0">
                <a:latin typeface="+mj-ea"/>
                <a:ea typeface="+mj-ea"/>
              </a:rPr>
              <a:t>有</a:t>
            </a:r>
            <a:r>
              <a:rPr lang="en-US" altLang="zh-TW" sz="900" dirty="0">
                <a:latin typeface="+mj-ea"/>
                <a:ea typeface="+mj-ea"/>
              </a:rPr>
              <a:t>5</a:t>
            </a:r>
            <a:r>
              <a:rPr lang="zh-TW" altLang="en-US" sz="900" dirty="0">
                <a:latin typeface="+mj-ea"/>
                <a:ea typeface="+mj-ea"/>
              </a:rPr>
              <a:t>座窯爐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是</a:t>
            </a:r>
            <a:r>
              <a:rPr lang="en-US" altLang="zh-TW" sz="900" dirty="0">
                <a:latin typeface="+mj-ea"/>
                <a:ea typeface="+mj-ea"/>
              </a:rPr>
              <a:t>DISPLAY</a:t>
            </a:r>
            <a:r>
              <a:rPr lang="zh-TW" altLang="en-US" sz="900" dirty="0">
                <a:latin typeface="+mj-ea"/>
                <a:ea typeface="+mj-ea"/>
              </a:rPr>
              <a:t>窯爐最多的據點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從</a:t>
            </a:r>
            <a:r>
              <a:rPr lang="en-US" altLang="zh-TW" sz="900" dirty="0">
                <a:latin typeface="+mj-ea"/>
                <a:ea typeface="+mj-ea"/>
              </a:rPr>
              <a:t>2003</a:t>
            </a:r>
            <a:r>
              <a:rPr lang="zh-TW" altLang="en-US" sz="900" dirty="0">
                <a:latin typeface="+mj-ea"/>
                <a:ea typeface="+mj-ea"/>
              </a:rPr>
              <a:t>第一座窯建設迄今已超過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這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年來累積了很多生產經驗</a:t>
            </a:r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也培養了很多有經驗的老手</a:t>
            </a:r>
            <a:endParaRPr lang="en-US" altLang="zh-TW" sz="900" dirty="0">
              <a:latin typeface="+mj-ea"/>
              <a:ea typeface="+mj-ea"/>
            </a:endParaRPr>
          </a:p>
          <a:p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以經驗進行決策的方式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似乎有些不符需求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故希望藉由</a:t>
            </a:r>
            <a:r>
              <a:rPr lang="en-US" altLang="zh-TW" sz="900" dirty="0">
                <a:latin typeface="+mj-ea"/>
                <a:ea typeface="+mj-ea"/>
              </a:rPr>
              <a:t>DX</a:t>
            </a:r>
            <a:r>
              <a:rPr lang="zh-TW" altLang="en-US" sz="900" dirty="0">
                <a:latin typeface="+mj-ea"/>
                <a:ea typeface="+mj-ea"/>
              </a:rPr>
              <a:t>技術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從經驗進行決策模式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轉變成以數據進行決策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邁向下一階段</a:t>
            </a:r>
            <a:endParaRPr lang="en-US" altLang="zh-TW" sz="900" dirty="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467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本說明素板製造流程</a:t>
            </a:r>
            <a:r>
              <a:rPr lang="en-US" altLang="zh-TW" dirty="0"/>
              <a:t>,</a:t>
            </a:r>
            <a:r>
              <a:rPr lang="zh-TW" altLang="en-US" dirty="0"/>
              <a:t>各區域簡要說明</a:t>
            </a:r>
            <a:endParaRPr lang="en-US" altLang="zh-TW" dirty="0"/>
          </a:p>
          <a:p>
            <a:r>
              <a:rPr lang="zh-TW" altLang="en-US" dirty="0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007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針對依數據進行決策的方針</a:t>
            </a:r>
            <a:r>
              <a:rPr lang="en-US" altLang="zh-TW" dirty="0"/>
              <a:t>,</a:t>
            </a:r>
            <a:r>
              <a:rPr lang="zh-TW" altLang="en-US" dirty="0"/>
              <a:t>從生產關聯條件中</a:t>
            </a:r>
            <a:r>
              <a:rPr lang="en-US" altLang="zh-TW" dirty="0"/>
              <a:t>,</a:t>
            </a:r>
            <a:r>
              <a:rPr lang="zh-TW" altLang="en-US" dirty="0"/>
              <a:t>擬定出製一部需要的重要情報</a:t>
            </a:r>
            <a:endParaRPr lang="en-US" altLang="zh-TW" dirty="0"/>
          </a:p>
          <a:p>
            <a:r>
              <a:rPr lang="zh-TW" altLang="en-US" dirty="0"/>
              <a:t>其中包含生產所需的</a:t>
            </a:r>
            <a:r>
              <a:rPr lang="en-US" altLang="zh-TW" dirty="0"/>
              <a:t>4M(</a:t>
            </a:r>
            <a:r>
              <a:rPr lang="zh-TW" altLang="en-US" dirty="0"/>
              <a:t>人機料法</a:t>
            </a:r>
            <a:r>
              <a:rPr lang="en-US" altLang="zh-TW" dirty="0"/>
              <a:t>),</a:t>
            </a:r>
            <a:r>
              <a:rPr lang="zh-TW" altLang="en-US" dirty="0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素板製造從原料投入經溶解</a:t>
            </a:r>
            <a:r>
              <a:rPr lang="en-US" altLang="zh-TW" dirty="0"/>
              <a:t>,</a:t>
            </a:r>
            <a:r>
              <a:rPr lang="zh-TW" altLang="en-US" dirty="0"/>
              <a:t>玻璃成形</a:t>
            </a:r>
            <a:r>
              <a:rPr lang="en-US" altLang="zh-TW" dirty="0"/>
              <a:t>.</a:t>
            </a:r>
            <a:r>
              <a:rPr lang="zh-TW" altLang="en-US" dirty="0"/>
              <a:t>徐冷</a:t>
            </a:r>
            <a:r>
              <a:rPr lang="en-US" altLang="zh-TW" dirty="0"/>
              <a:t>,</a:t>
            </a:r>
            <a:r>
              <a:rPr lang="zh-TW" altLang="en-US" dirty="0"/>
              <a:t>品質檢查</a:t>
            </a:r>
            <a:r>
              <a:rPr lang="en-US" altLang="zh-TW" dirty="0"/>
              <a:t>,</a:t>
            </a:r>
            <a:r>
              <a:rPr lang="zh-TW" altLang="en-US" dirty="0"/>
              <a:t>素版切折最終包裝出貨</a:t>
            </a:r>
            <a:endParaRPr lang="en-US" altLang="zh-TW" dirty="0"/>
          </a:p>
          <a:p>
            <a:r>
              <a:rPr lang="zh-TW" altLang="en-US" dirty="0"/>
              <a:t>而這一長串製程中大量的生產及品質數據</a:t>
            </a:r>
            <a:r>
              <a:rPr lang="en-US" altLang="zh-TW" dirty="0"/>
              <a:t>,</a:t>
            </a:r>
            <a:r>
              <a:rPr lang="zh-TW" altLang="en-US" dirty="0"/>
              <a:t>對於提升生產安定性有極大參考價值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DX</a:t>
            </a:r>
            <a:r>
              <a:rPr lang="zh-TW" altLang="en-US" dirty="0"/>
              <a:t>推動範圍非常廣泛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我們希望透過讓現場同仁體會</a:t>
            </a:r>
            <a:r>
              <a:rPr lang="en-US" altLang="zh-TW" dirty="0"/>
              <a:t>DX</a:t>
            </a:r>
            <a:r>
              <a:rPr lang="zh-TW" altLang="en-US" dirty="0"/>
              <a:t>推動所帶來好處</a:t>
            </a:r>
            <a:r>
              <a:rPr lang="en-US" altLang="zh-TW" dirty="0"/>
              <a:t>,</a:t>
            </a:r>
            <a:r>
              <a:rPr lang="zh-TW" altLang="en-US" dirty="0"/>
              <a:t>進而接受製一部整體轉型</a:t>
            </a:r>
            <a:endParaRPr lang="en-US" altLang="zh-TW" dirty="0"/>
          </a:p>
          <a:p>
            <a:r>
              <a:rPr lang="zh-TW" altLang="en-US" dirty="0"/>
              <a:t>因此</a:t>
            </a:r>
            <a:r>
              <a:rPr lang="en-US" altLang="zh-TW" dirty="0"/>
              <a:t>,</a:t>
            </a:r>
            <a:r>
              <a:rPr lang="zh-TW" altLang="en-US" dirty="0"/>
              <a:t>今年度我們選擇協助解決現場困擾開始做起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傾聽現場心聲之後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先是窯的生產操作部分</a:t>
            </a:r>
            <a:r>
              <a:rPr lang="en-US" altLang="zh-TW" dirty="0"/>
              <a:t>,</a:t>
            </a:r>
            <a:r>
              <a:rPr lang="zh-TW" altLang="en-US" dirty="0"/>
              <a:t>有品質情報無法立即掌握及欠點情報經度須提高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30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窯的生產操作需要由後段精查設備</a:t>
            </a:r>
            <a:r>
              <a:rPr lang="en-US" altLang="zh-TW" dirty="0"/>
              <a:t>,</a:t>
            </a:r>
            <a:r>
              <a:rPr lang="zh-TW" altLang="en-US" dirty="0"/>
              <a:t>收率檢查等品質指標作為判斷依據</a:t>
            </a:r>
            <a:endParaRPr lang="en-US" altLang="zh-TW" dirty="0"/>
          </a:p>
          <a:p>
            <a:r>
              <a:rPr lang="zh-TW" altLang="en-US" dirty="0"/>
              <a:t>而這些資訊分散在各工程站</a:t>
            </a:r>
            <a:r>
              <a:rPr lang="en-US" altLang="zh-TW" dirty="0"/>
              <a:t>,</a:t>
            </a:r>
            <a:r>
              <a:rPr lang="zh-TW" altLang="en-US" dirty="0"/>
              <a:t>無法立即掌握</a:t>
            </a:r>
            <a:endParaRPr lang="en-US" altLang="zh-TW" dirty="0"/>
          </a:p>
          <a:p>
            <a:r>
              <a:rPr lang="zh-TW" altLang="en-US" dirty="0"/>
              <a:t>另外正確的欠點情報</a:t>
            </a:r>
            <a:r>
              <a:rPr lang="en-US" altLang="zh-TW" dirty="0"/>
              <a:t>,</a:t>
            </a:r>
            <a:r>
              <a:rPr lang="zh-TW" altLang="en-US" dirty="0"/>
              <a:t>是窯發生問題時最重要的參考依據</a:t>
            </a:r>
            <a:endParaRPr lang="en-US" altLang="zh-TW" dirty="0"/>
          </a:p>
          <a:p>
            <a:r>
              <a:rPr lang="zh-TW" altLang="en-US" dirty="0"/>
              <a:t>但</a:t>
            </a:r>
            <a:r>
              <a:rPr lang="en-US" altLang="zh-TW" dirty="0"/>
              <a:t>,</a:t>
            </a:r>
            <a:r>
              <a:rPr lang="zh-TW" altLang="en-US" dirty="0"/>
              <a:t>很多欠點很相似</a:t>
            </a:r>
            <a:r>
              <a:rPr lang="en-US" altLang="zh-TW" dirty="0"/>
              <a:t>,</a:t>
            </a:r>
            <a:r>
              <a:rPr lang="zh-TW" altLang="en-US" dirty="0"/>
              <a:t>無發正確進行判斷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導致品質情報無法正確又即時的掌握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增添現場對於相關生產操作的難度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ADT</a:t>
            </a:r>
            <a:r>
              <a:rPr lang="zh-TW" altLang="en-US" dirty="0"/>
              <a:t>從</a:t>
            </a:r>
            <a:r>
              <a:rPr lang="en-US" altLang="zh-TW" dirty="0"/>
              <a:t>2015</a:t>
            </a:r>
            <a:r>
              <a:rPr lang="zh-TW" altLang="en-US" dirty="0"/>
              <a:t>年</a:t>
            </a:r>
            <a:r>
              <a:rPr lang="en-US" altLang="zh-TW" dirty="0"/>
              <a:t>GATE</a:t>
            </a:r>
            <a:r>
              <a:rPr lang="zh-TW" altLang="en-US" dirty="0"/>
              <a:t>自主開發</a:t>
            </a:r>
            <a:r>
              <a:rPr lang="en-US" altLang="zh-TW" dirty="0"/>
              <a:t>,</a:t>
            </a:r>
            <a:r>
              <a:rPr lang="zh-TW" altLang="en-US" dirty="0"/>
              <a:t>已經累積豐富經驗</a:t>
            </a:r>
            <a:r>
              <a:rPr lang="en-US" altLang="zh-TW" dirty="0"/>
              <a:t>,</a:t>
            </a:r>
            <a:r>
              <a:rPr lang="zh-TW" altLang="en-US" dirty="0"/>
              <a:t>但是以往開發都是已出貨觀點來開發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這次是首次與</a:t>
            </a:r>
            <a:r>
              <a:rPr lang="en-US" altLang="zh-TW" dirty="0"/>
              <a:t>HOT</a:t>
            </a:r>
            <a:r>
              <a:rPr lang="zh-TW" altLang="en-US" dirty="0"/>
              <a:t>跨部門合作開發品質監控用</a:t>
            </a:r>
            <a:r>
              <a:rPr lang="en-US" altLang="zh-TW" dirty="0"/>
              <a:t>GATE,</a:t>
            </a:r>
          </a:p>
          <a:p>
            <a:r>
              <a:rPr lang="zh-TW" altLang="en-US" dirty="0"/>
              <a:t>透過</a:t>
            </a:r>
            <a:r>
              <a:rPr lang="en-US" altLang="zh-TW" dirty="0"/>
              <a:t>HOT</a:t>
            </a:r>
            <a:r>
              <a:rPr lang="zh-TW" altLang="en-US" dirty="0"/>
              <a:t>人員畫像特徵分類及推進課人員特徵參數開發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目前已經成功開發出</a:t>
            </a:r>
            <a:r>
              <a:rPr lang="en-US" altLang="zh-TW" dirty="0"/>
              <a:t>9</a:t>
            </a:r>
            <a:r>
              <a:rPr lang="zh-TW" altLang="en-US" dirty="0"/>
              <a:t>種品質監控</a:t>
            </a:r>
            <a:r>
              <a:rPr lang="en-US" altLang="zh-TW" dirty="0"/>
              <a:t>GATE</a:t>
            </a:r>
            <a:r>
              <a:rPr lang="zh-TW" altLang="en-US" dirty="0"/>
              <a:t>並可視化</a:t>
            </a:r>
            <a:r>
              <a:rPr lang="en-US" altLang="zh-TW" dirty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79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04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/>
              <a:t>スライドタイトル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dirty="0"/>
              <a:t>サブタイトル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  <a:endParaRPr lang="ja-JP" altLang="en-US" sz="1400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>
            <a:extLst>
              <a:ext uri="{FF2B5EF4-FFF2-40B4-BE49-F238E27FC236}">
                <a16:creationId xmlns:a16="http://schemas.microsoft.com/office/drawing/2014/main" id="{07CE54B7-2735-40EF-B88B-32DB0CB96794}"/>
              </a:ext>
            </a:extLst>
          </p:cNvPr>
          <p:cNvSpPr/>
          <p:nvPr userDrawn="1"/>
        </p:nvSpPr>
        <p:spPr>
          <a:xfrm>
            <a:off x="170260" y="127397"/>
            <a:ext cx="8805863" cy="485775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013"/>
          </a:p>
        </p:txBody>
      </p:sp>
      <p:pic>
        <p:nvPicPr>
          <p:cNvPr id="5" name="図 7">
            <a:extLst>
              <a:ext uri="{FF2B5EF4-FFF2-40B4-BE49-F238E27FC236}">
                <a16:creationId xmlns:a16="http://schemas.microsoft.com/office/drawing/2014/main" id="{64036314-E59D-43B4-9C3F-4727A85A80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78" y="226219"/>
            <a:ext cx="1070372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コネクタ 8">
            <a:extLst>
              <a:ext uri="{FF2B5EF4-FFF2-40B4-BE49-F238E27FC236}">
                <a16:creationId xmlns:a16="http://schemas.microsoft.com/office/drawing/2014/main" id="{59A13AC9-48B1-4B8C-8EDB-8918A25B8EE0}"/>
              </a:ext>
            </a:extLst>
          </p:cNvPr>
          <p:cNvCxnSpPr/>
          <p:nvPr userDrawn="1"/>
        </p:nvCxnSpPr>
        <p:spPr>
          <a:xfrm>
            <a:off x="170260" y="4920854"/>
            <a:ext cx="8805863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219968" y="131450"/>
            <a:ext cx="7433103" cy="509402"/>
          </a:xfrm>
        </p:spPr>
        <p:txBody>
          <a:bodyPr/>
          <a:lstStyle>
            <a:lvl1pPr algn="l">
              <a:defRPr sz="1939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880" y="756397"/>
            <a:ext cx="8640000" cy="4050000"/>
          </a:xfrm>
        </p:spPr>
        <p:txBody>
          <a:bodyPr/>
          <a:lstStyle>
            <a:lvl1pPr>
              <a:defRPr sz="1661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38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24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108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A3973B-28AD-46F7-94B7-3CF9DEA5B2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87316" y="4250532"/>
            <a:ext cx="5086350" cy="273844"/>
          </a:xfrm>
        </p:spPr>
        <p:txBody>
          <a:bodyPr/>
          <a:lstStyle>
            <a:lvl1pPr algn="r">
              <a:defRPr sz="761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11102A-2772-4F4B-A005-4C0F914B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72476" y="4902994"/>
            <a:ext cx="584597" cy="283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6A693-3F21-4C9D-9BB9-855AEFD091A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726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タイトル</a:t>
            </a:r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3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4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 dirty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 dirty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5" Type="http://schemas.openxmlformats.org/officeDocument/2006/relationships/image" Target="../media/image58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microsoft.com/office/2007/relationships/hdphoto" Target="../media/hdphoto19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6.wdp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microsoft.com/office/2007/relationships/hdphoto" Target="../media/hdphoto18.wdp"/><Relationship Id="rId4" Type="http://schemas.microsoft.com/office/2007/relationships/hdphoto" Target="../media/hdphoto15.wdp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1.wdp"/><Relationship Id="rId5" Type="http://schemas.openxmlformats.org/officeDocument/2006/relationships/image" Target="../media/image70.png"/><Relationship Id="rId4" Type="http://schemas.microsoft.com/office/2007/relationships/hdphoto" Target="../media/hdphoto20.wdp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microsoft.com/office/2007/relationships/hdphoto" Target="../media/hdphoto2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microsoft.com/office/2007/relationships/hdphoto" Target="../media/hdphoto21.wdp"/><Relationship Id="rId9" Type="http://schemas.microsoft.com/office/2007/relationships/hdphoto" Target="../media/hdphoto2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microsoft.com/office/2007/relationships/hdphoto" Target="../media/hdphoto24.wdp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microsoft.com/office/2007/relationships/hdphoto" Target="../media/hdphoto25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microsoft.com/office/2007/relationships/hdphoto" Target="../media/hdphoto26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78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microsoft.com/office/2007/relationships/hdphoto" Target="../media/hdphoto27.wdp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74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5" Type="http://schemas.openxmlformats.org/officeDocument/2006/relationships/image" Target="../media/image109.png"/><Relationship Id="rId10" Type="http://schemas.openxmlformats.org/officeDocument/2006/relationships/image" Target="../media/image112.png"/><Relationship Id="rId4" Type="http://schemas.openxmlformats.org/officeDocument/2006/relationships/image" Target="../media/image108.emf"/><Relationship Id="rId9" Type="http://schemas.microsoft.com/office/2007/relationships/hdphoto" Target="../media/hdphoto28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microsoft.com/office/2007/relationships/hdphoto" Target="../media/hdphoto32.wdp"/><Relationship Id="rId3" Type="http://schemas.openxmlformats.org/officeDocument/2006/relationships/image" Target="../media/image115.jpeg"/><Relationship Id="rId7" Type="http://schemas.microsoft.com/office/2007/relationships/hdphoto" Target="../media/hdphoto29.wdp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microsoft.com/office/2007/relationships/hdphoto" Target="../media/hdphoto31.wdp"/><Relationship Id="rId5" Type="http://schemas.openxmlformats.org/officeDocument/2006/relationships/image" Target="../media/image117.png"/><Relationship Id="rId15" Type="http://schemas.openxmlformats.org/officeDocument/2006/relationships/image" Target="../media/image123.png"/><Relationship Id="rId10" Type="http://schemas.openxmlformats.org/officeDocument/2006/relationships/image" Target="../media/image120.png"/><Relationship Id="rId4" Type="http://schemas.openxmlformats.org/officeDocument/2006/relationships/image" Target="../media/image116.png"/><Relationship Id="rId9" Type="http://schemas.microsoft.com/office/2007/relationships/hdphoto" Target="../media/hdphoto30.wdp"/><Relationship Id="rId14" Type="http://schemas.openxmlformats.org/officeDocument/2006/relationships/image" Target="../media/image1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6.png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49.png"/><Relationship Id="rId3" Type="http://schemas.openxmlformats.org/officeDocument/2006/relationships/image" Target="../media/image135.png"/><Relationship Id="rId21" Type="http://schemas.openxmlformats.org/officeDocument/2006/relationships/image" Target="../media/image152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8.png"/><Relationship Id="rId25" Type="http://schemas.openxmlformats.org/officeDocument/2006/relationships/image" Target="../media/image156.png"/><Relationship Id="rId2" Type="http://schemas.openxmlformats.org/officeDocument/2006/relationships/image" Target="../media/image134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55.png"/><Relationship Id="rId5" Type="http://schemas.openxmlformats.org/officeDocument/2006/relationships/image" Target="../media/image137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10" Type="http://schemas.openxmlformats.org/officeDocument/2006/relationships/image" Target="../media/image142.png"/><Relationship Id="rId19" Type="http://schemas.openxmlformats.org/officeDocument/2006/relationships/image" Target="../media/image150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39.png"/><Relationship Id="rId22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microsoft.com/office/2007/relationships/hdphoto" Target="../media/hdphoto33.wdp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11" Type="http://schemas.openxmlformats.org/officeDocument/2006/relationships/image" Target="../media/image173.svg"/><Relationship Id="rId5" Type="http://schemas.openxmlformats.org/officeDocument/2006/relationships/image" Target="../media/image168.png"/><Relationship Id="rId10" Type="http://schemas.openxmlformats.org/officeDocument/2006/relationships/image" Target="../media/image172.png"/><Relationship Id="rId4" Type="http://schemas.openxmlformats.org/officeDocument/2006/relationships/image" Target="../media/image85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175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eg"/><Relationship Id="rId3" Type="http://schemas.openxmlformats.org/officeDocument/2006/relationships/image" Target="../media/image180.jpeg"/><Relationship Id="rId7" Type="http://schemas.openxmlformats.org/officeDocument/2006/relationships/image" Target="../media/image184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jpeg"/><Relationship Id="rId5" Type="http://schemas.openxmlformats.org/officeDocument/2006/relationships/image" Target="../media/image182.jpeg"/><Relationship Id="rId10" Type="http://schemas.openxmlformats.org/officeDocument/2006/relationships/image" Target="../media/image187.jpeg"/><Relationship Id="rId4" Type="http://schemas.openxmlformats.org/officeDocument/2006/relationships/image" Target="../media/image181.jpeg"/><Relationship Id="rId9" Type="http://schemas.openxmlformats.org/officeDocument/2006/relationships/image" Target="../media/image18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jpg"/><Relationship Id="rId7" Type="http://schemas.openxmlformats.org/officeDocument/2006/relationships/image" Target="../media/image36.jpeg"/><Relationship Id="rId12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11" Type="http://schemas.openxmlformats.org/officeDocument/2006/relationships/image" Target="../media/image44.png"/><Relationship Id="rId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microsoft.com/office/2007/relationships/hdphoto" Target="../media/hdphoto7.wdp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8.wdp"/><Relationship Id="rId9" Type="http://schemas.microsoft.com/office/2007/relationships/hdphoto" Target="../media/hdphoto9.wdp"/><Relationship Id="rId1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176" y="423606"/>
            <a:ext cx="6939528" cy="535531"/>
          </a:xfrm>
        </p:spPr>
        <p:txBody>
          <a:bodyPr wrap="none">
            <a:spAutoFit/>
          </a:bodyPr>
          <a:lstStyle/>
          <a:p>
            <a:r>
              <a:rPr kumimoji="1" lang="en-US" altLang="ja-JP" sz="31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3100" dirty="0">
                <a:solidFill>
                  <a:schemeClr val="tx1"/>
                </a:solidFill>
                <a:latin typeface="+mj-ea"/>
                <a:ea typeface="+mj-ea"/>
              </a:rPr>
              <a:t>ツール活用による窯生產技術向上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971" y="39997"/>
            <a:ext cx="808205" cy="8082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 dirty="0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 dirty="0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TOM3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精查後，</a:t>
              </a:r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MAP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分佈散亂無章，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品質變化無法及時有效性的判斷。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 dirty="0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因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檢查機機能關係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針對微小畫像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無法有效分類，造成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品質對應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判斷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上的難度提升。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在微小欠點中，有區分為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OK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及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欠點，而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欠點就是品質指標的重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要參考依據。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4318567" y="4567531"/>
            <a:ext cx="5068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---</a:t>
            </a:r>
          </a:p>
        </p:txBody>
      </p:sp>
      <p:sp>
        <p:nvSpPr>
          <p:cNvPr id="9" name="タイトル 3">
            <a:extLst>
              <a:ext uri="{FF2B5EF4-FFF2-40B4-BE49-F238E27FC236}">
                <a16:creationId xmlns:a16="http://schemas.microsoft.com/office/drawing/2014/main" id="{6CFA9AA9-3831-07F7-1A0B-5B14A2EFE959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ea typeface="+mj-ea"/>
              </a:rPr>
              <a:t>影像辨識開發的困難點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750A97C1-DB7F-FFEA-2905-6BD27FAE4D0D}"/>
              </a:ext>
            </a:extLst>
          </p:cNvPr>
          <p:cNvGrpSpPr/>
          <p:nvPr/>
        </p:nvGrpSpPr>
        <p:grpSpPr>
          <a:xfrm>
            <a:off x="488052" y="4662681"/>
            <a:ext cx="279585" cy="168890"/>
            <a:chOff x="1114871" y="4458058"/>
            <a:chExt cx="438179" cy="264693"/>
          </a:xfrm>
        </p:grpSpPr>
        <p:sp>
          <p:nvSpPr>
            <p:cNvPr id="246" name="等腰三角形 245">
              <a:extLst>
                <a:ext uri="{FF2B5EF4-FFF2-40B4-BE49-F238E27FC236}">
                  <a16:creationId xmlns:a16="http://schemas.microsoft.com/office/drawing/2014/main" id="{9332BEE9-55BC-80EC-8BDF-BDD3B68B17F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7" name="等腰三角形 246">
              <a:extLst>
                <a:ext uri="{FF2B5EF4-FFF2-40B4-BE49-F238E27FC236}">
                  <a16:creationId xmlns:a16="http://schemas.microsoft.com/office/drawing/2014/main" id="{BB657CC7-678E-176F-08AC-E3CAC2FFF20F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E2746093-8734-27A7-2C9C-76E94234343A}"/>
              </a:ext>
            </a:extLst>
          </p:cNvPr>
          <p:cNvGrpSpPr/>
          <p:nvPr/>
        </p:nvGrpSpPr>
        <p:grpSpPr>
          <a:xfrm flipH="1">
            <a:off x="8376361" y="4662682"/>
            <a:ext cx="279586" cy="168889"/>
            <a:chOff x="1114871" y="4458058"/>
            <a:chExt cx="438183" cy="264693"/>
          </a:xfrm>
        </p:grpSpPr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CB242CD7-AFC4-FA2D-87A0-8271AA0EEE2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F353904-B8B2-A862-8AFD-1E27FEB114D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50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4930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 dirty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 dirty="0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57020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即時情報的收集及可視化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79" y="4562461"/>
            <a:ext cx="6340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133748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30667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 dirty="0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 dirty="0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3007378" cy="1468013"/>
            <a:chOff x="281496" y="920479"/>
            <a:chExt cx="3007378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539676" y="920479"/>
              <a:ext cx="1749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①</a:t>
              </a:r>
              <a:endParaRPr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68712" y="830592"/>
            <a:ext cx="3098925" cy="1464034"/>
            <a:chOff x="5868712" y="898875"/>
            <a:chExt cx="3098925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68712" y="898875"/>
              <a:ext cx="30989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287391" y="2781319"/>
            <a:ext cx="3001483" cy="1677980"/>
            <a:chOff x="288934" y="2781319"/>
            <a:chExt cx="3001483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D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1541220" y="2781319"/>
              <a:ext cx="1749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D53FF"/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rgbClr val="0D53FF"/>
                  </a:solidFill>
                  <a:latin typeface="+mj-ea"/>
                  <a:ea typeface="+mj-ea"/>
                </a:rPr>
                <a:t>②</a:t>
              </a:r>
              <a:endParaRPr lang="ja-JP" altLang="en-US" sz="1200" b="1" dirty="0">
                <a:solidFill>
                  <a:srgbClr val="0D53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5951003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3483343"/>
            <a:ext cx="2384540" cy="1063192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2931142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1" y="2436793"/>
            <a:ext cx="2376923" cy="970153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30438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978537" y="452302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目標：開發警報及可視化系統</a:t>
            </a:r>
            <a:endParaRPr lang="ja-JP" altLang="en-US" sz="1800" b="1" dirty="0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生產中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latin typeface="+mj-ea"/>
                    <a:ea typeface="+mj-ea"/>
                  </a:rPr>
                  <a:t>破裂的恐懼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欠點情報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   參考性低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品質情報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無法立即掌握 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無法定量化的經驗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25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E154A740-EEA4-EC98-53D7-4EFBEE223A17}"/>
              </a:ext>
            </a:extLst>
          </p:cNvPr>
          <p:cNvGrpSpPr/>
          <p:nvPr/>
        </p:nvGrpSpPr>
        <p:grpSpPr>
          <a:xfrm>
            <a:off x="6892459" y="1628917"/>
            <a:ext cx="956944" cy="670618"/>
            <a:chOff x="4677945" y="3378400"/>
            <a:chExt cx="956944" cy="670618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23C4F7A8-11DB-45A1-3D81-F20042A1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42381" r="17286"/>
            <a:stretch>
              <a:fillRect/>
            </a:stretch>
          </p:blipFill>
          <p:spPr>
            <a:xfrm>
              <a:off x="5158951" y="3378400"/>
              <a:ext cx="413099" cy="670618"/>
            </a:xfrm>
            <a:custGeom>
              <a:avLst/>
              <a:gdLst>
                <a:gd name="connsiteX0" fmla="*/ 0 w 413099"/>
                <a:gd name="connsiteY0" fmla="*/ 0 h 670618"/>
                <a:gd name="connsiteX1" fmla="*/ 413099 w 413099"/>
                <a:gd name="connsiteY1" fmla="*/ 0 h 670618"/>
                <a:gd name="connsiteX2" fmla="*/ 413099 w 413099"/>
                <a:gd name="connsiteY2" fmla="*/ 670618 h 670618"/>
                <a:gd name="connsiteX3" fmla="*/ 0 w 41309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9" h="670618">
                  <a:moveTo>
                    <a:pt x="0" y="0"/>
                  </a:moveTo>
                  <a:lnTo>
                    <a:pt x="413099" y="0"/>
                  </a:lnTo>
                  <a:lnTo>
                    <a:pt x="41309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FEDBE8AF-E136-3CFE-7155-1A30FC16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87729"/>
            <a:stretch>
              <a:fillRect/>
            </a:stretch>
          </p:blipFill>
          <p:spPr>
            <a:xfrm>
              <a:off x="5509210" y="3378400"/>
              <a:ext cx="125679" cy="670618"/>
            </a:xfrm>
            <a:custGeom>
              <a:avLst/>
              <a:gdLst>
                <a:gd name="connsiteX0" fmla="*/ 0 w 125679"/>
                <a:gd name="connsiteY0" fmla="*/ 0 h 670618"/>
                <a:gd name="connsiteX1" fmla="*/ 125679 w 125679"/>
                <a:gd name="connsiteY1" fmla="*/ 0 h 670618"/>
                <a:gd name="connsiteX2" fmla="*/ 125679 w 125679"/>
                <a:gd name="connsiteY2" fmla="*/ 670618 h 670618"/>
                <a:gd name="connsiteX3" fmla="*/ 0 w 12567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79" h="670618">
                  <a:moveTo>
                    <a:pt x="0" y="0"/>
                  </a:moveTo>
                  <a:lnTo>
                    <a:pt x="125679" y="0"/>
                  </a:lnTo>
                  <a:lnTo>
                    <a:pt x="12567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1B02F04E-FD06-3107-2767-4571DBC3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r="46991"/>
            <a:stretch>
              <a:fillRect/>
            </a:stretch>
          </p:blipFill>
          <p:spPr>
            <a:xfrm>
              <a:off x="4677945" y="3378400"/>
              <a:ext cx="542925" cy="670618"/>
            </a:xfrm>
            <a:custGeom>
              <a:avLst/>
              <a:gdLst>
                <a:gd name="connsiteX0" fmla="*/ 0 w 542925"/>
                <a:gd name="connsiteY0" fmla="*/ 0 h 670618"/>
                <a:gd name="connsiteX1" fmla="*/ 542925 w 542925"/>
                <a:gd name="connsiteY1" fmla="*/ 0 h 670618"/>
                <a:gd name="connsiteX2" fmla="*/ 542925 w 542925"/>
                <a:gd name="connsiteY2" fmla="*/ 670618 h 670618"/>
                <a:gd name="connsiteX3" fmla="*/ 0 w 542925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670618">
                  <a:moveTo>
                    <a:pt x="0" y="0"/>
                  </a:moveTo>
                  <a:lnTo>
                    <a:pt x="542925" y="0"/>
                  </a:lnTo>
                  <a:lnTo>
                    <a:pt x="542925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41D7E6F9-1DF6-FC8E-C615-F4792945DB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03" t="7293" r="3366" b="6194"/>
          <a:stretch/>
        </p:blipFill>
        <p:spPr>
          <a:xfrm flipH="1">
            <a:off x="3082340" y="1627270"/>
            <a:ext cx="1035464" cy="668077"/>
          </a:xfrm>
          <a:custGeom>
            <a:avLst/>
            <a:gdLst>
              <a:gd name="connsiteX0" fmla="*/ 2457922 w 2554864"/>
              <a:gd name="connsiteY0" fmla="*/ 0 h 1648387"/>
              <a:gd name="connsiteX1" fmla="*/ 96942 w 2554864"/>
              <a:gd name="connsiteY1" fmla="*/ 0 h 1648387"/>
              <a:gd name="connsiteX2" fmla="*/ 0 w 2554864"/>
              <a:gd name="connsiteY2" fmla="*/ 96942 h 1648387"/>
              <a:gd name="connsiteX3" fmla="*/ 0 w 2554864"/>
              <a:gd name="connsiteY3" fmla="*/ 1551445 h 1648387"/>
              <a:gd name="connsiteX4" fmla="*/ 96942 w 2554864"/>
              <a:gd name="connsiteY4" fmla="*/ 1648387 h 1648387"/>
              <a:gd name="connsiteX5" fmla="*/ 2457922 w 2554864"/>
              <a:gd name="connsiteY5" fmla="*/ 1648387 h 1648387"/>
              <a:gd name="connsiteX6" fmla="*/ 2554864 w 2554864"/>
              <a:gd name="connsiteY6" fmla="*/ 1551445 h 1648387"/>
              <a:gd name="connsiteX7" fmla="*/ 2554864 w 2554864"/>
              <a:gd name="connsiteY7" fmla="*/ 96942 h 1648387"/>
              <a:gd name="connsiteX8" fmla="*/ 2457922 w 2554864"/>
              <a:gd name="connsiteY8" fmla="*/ 0 h 164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4864" h="1648387">
                <a:moveTo>
                  <a:pt x="2457922" y="0"/>
                </a:moveTo>
                <a:lnTo>
                  <a:pt x="96942" y="0"/>
                </a:lnTo>
                <a:cubicBezTo>
                  <a:pt x="43402" y="0"/>
                  <a:pt x="0" y="43402"/>
                  <a:pt x="0" y="96942"/>
                </a:cubicBezTo>
                <a:lnTo>
                  <a:pt x="0" y="1551445"/>
                </a:lnTo>
                <a:cubicBezTo>
                  <a:pt x="0" y="1604985"/>
                  <a:pt x="43402" y="1648387"/>
                  <a:pt x="96942" y="1648387"/>
                </a:cubicBezTo>
                <a:lnTo>
                  <a:pt x="2457922" y="1648387"/>
                </a:lnTo>
                <a:cubicBezTo>
                  <a:pt x="2511462" y="1648387"/>
                  <a:pt x="2554864" y="1604985"/>
                  <a:pt x="2554864" y="1551445"/>
                </a:cubicBezTo>
                <a:lnTo>
                  <a:pt x="2554864" y="96942"/>
                </a:lnTo>
                <a:cubicBezTo>
                  <a:pt x="2554864" y="43402"/>
                  <a:pt x="2511462" y="0"/>
                  <a:pt x="2457922" y="0"/>
                </a:cubicBezTo>
                <a:close/>
              </a:path>
            </a:pathLst>
          </a:custGeom>
        </p:spPr>
      </p:pic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786356" y="4562461"/>
            <a:ext cx="75713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建立預警系統，降低未知造成的風險；將經驗判斷，轉化成定量化決策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D42211-FDCB-B076-A329-49D7A7775097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70DB7266-FD85-2FBC-EC91-FA8E720E9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A028F6D4-FB9E-DD2B-99BF-04774EE2D7D2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196B7A0-DBF5-2EC8-4B9B-6665081041BB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9" name="Line 20">
                <a:extLst>
                  <a:ext uri="{FF2B5EF4-FFF2-40B4-BE49-F238E27FC236}">
                    <a16:creationId xmlns:a16="http://schemas.microsoft.com/office/drawing/2014/main" id="{00B34DAA-6EDA-C3ED-9C55-5A6057B65D77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Freeform 1001">
                <a:extLst>
                  <a:ext uri="{FF2B5EF4-FFF2-40B4-BE49-F238E27FC236}">
                    <a16:creationId xmlns:a16="http://schemas.microsoft.com/office/drawing/2014/main" id="{5C6E5B6B-12AD-E6B1-FD24-0E1595007DB1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Freeform 1002">
                <a:extLst>
                  <a:ext uri="{FF2B5EF4-FFF2-40B4-BE49-F238E27FC236}">
                    <a16:creationId xmlns:a16="http://schemas.microsoft.com/office/drawing/2014/main" id="{FFCA3210-1B50-2FF6-C52C-5B36C50DA9D2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03">
                <a:extLst>
                  <a:ext uri="{FF2B5EF4-FFF2-40B4-BE49-F238E27FC236}">
                    <a16:creationId xmlns:a16="http://schemas.microsoft.com/office/drawing/2014/main" id="{176A5833-DC7B-0A1C-7458-0D6AC080385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70C30F2-BF96-D46E-BAE5-8F345FEABB63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946A43A-91C9-7069-3FEE-9409AD9BC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12765B8-FDA5-0437-6BB6-A2A79F67A73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16F26DC8-75F6-7563-1795-A3D3532C1B15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FD92B74E-B52F-9F80-2BB9-246479CD45B3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9" name="平行四邊形 38">
              <a:extLst>
                <a:ext uri="{FF2B5EF4-FFF2-40B4-BE49-F238E27FC236}">
                  <a16:creationId xmlns:a16="http://schemas.microsoft.com/office/drawing/2014/main" id="{7E312E42-7E36-BE62-62B9-2FF18F54B68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D163B10-4465-419C-020A-784E01C5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E1677435-F19E-35DB-0821-9B33139DC4ED}"/>
              </a:ext>
            </a:extLst>
          </p:cNvPr>
          <p:cNvGrpSpPr/>
          <p:nvPr/>
        </p:nvGrpSpPr>
        <p:grpSpPr>
          <a:xfrm>
            <a:off x="1550403" y="1314254"/>
            <a:ext cx="2505605" cy="1023115"/>
            <a:chOff x="1550403" y="1314254"/>
            <a:chExt cx="2505605" cy="1023115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5305487-A28C-604B-4A5B-B2FE43A7BE61}"/>
                </a:ext>
              </a:extLst>
            </p:cNvPr>
            <p:cNvSpPr/>
            <p:nvPr/>
          </p:nvSpPr>
          <p:spPr>
            <a:xfrm flipV="1">
              <a:off x="3025938" y="1495153"/>
              <a:ext cx="1030070" cy="857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E7F8E453-4B4A-04CD-7CDD-6D022AC02403}"/>
                </a:ext>
              </a:extLst>
            </p:cNvPr>
            <p:cNvSpPr/>
            <p:nvPr/>
          </p:nvSpPr>
          <p:spPr>
            <a:xfrm>
              <a:off x="1550403" y="1444876"/>
              <a:ext cx="1481912" cy="892493"/>
            </a:xfrm>
            <a:prstGeom prst="roundRect">
              <a:avLst>
                <a:gd name="adj" fmla="val 1156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3" name="TextBox 15">
              <a:extLst>
                <a:ext uri="{FF2B5EF4-FFF2-40B4-BE49-F238E27FC236}">
                  <a16:creationId xmlns:a16="http://schemas.microsoft.com/office/drawing/2014/main" id="{60BD9757-51F4-368F-4A4E-0AB10DE5A5D2}"/>
                </a:ext>
              </a:extLst>
            </p:cNvPr>
            <p:cNvSpPr txBox="1"/>
            <p:nvPr/>
          </p:nvSpPr>
          <p:spPr>
            <a:xfrm>
              <a:off x="2938417" y="1314254"/>
              <a:ext cx="1106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>
                  <a:latin typeface="+mj-ea"/>
                  <a:ea typeface="+mj-ea"/>
                </a:rPr>
                <a:t>Bath</a:t>
              </a:r>
              <a:r>
                <a:rPr lang="zh-TW" altLang="en-US" sz="1600" b="1" dirty="0">
                  <a:latin typeface="+mj-ea"/>
                  <a:ea typeface="+mj-ea"/>
                </a:rPr>
                <a:t> </a:t>
              </a:r>
              <a:r>
                <a:rPr lang="en-US" altLang="zh-TW" sz="1600" b="1" dirty="0">
                  <a:latin typeface="+mj-ea"/>
                  <a:ea typeface="+mj-ea"/>
                </a:rPr>
                <a:t>Exit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67" name="圖片 166">
              <a:extLst>
                <a:ext uri="{FF2B5EF4-FFF2-40B4-BE49-F238E27FC236}">
                  <a16:creationId xmlns:a16="http://schemas.microsoft.com/office/drawing/2014/main" id="{720C044E-F2DF-B882-4B1A-2FE786C9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0013" y="1530666"/>
              <a:ext cx="1368641" cy="726252"/>
            </a:xfrm>
            <a:prstGeom prst="rect">
              <a:avLst/>
            </a:prstGeom>
          </p:spPr>
        </p:pic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A3D64147-D6BF-B8D8-7192-1058F97569F2}"/>
              </a:ext>
            </a:extLst>
          </p:cNvPr>
          <p:cNvGrpSpPr/>
          <p:nvPr/>
        </p:nvGrpSpPr>
        <p:grpSpPr>
          <a:xfrm>
            <a:off x="1567094" y="2312509"/>
            <a:ext cx="415033" cy="456054"/>
            <a:chOff x="1567094" y="2312509"/>
            <a:chExt cx="415033" cy="456054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802732B9-ADD0-D1BF-0FD9-7ECD92278969}"/>
                </a:ext>
              </a:extLst>
            </p:cNvPr>
            <p:cNvSpPr>
              <a:spLocks/>
            </p:cNvSpPr>
            <p:nvPr/>
          </p:nvSpPr>
          <p:spPr>
            <a:xfrm>
              <a:off x="1567094" y="2516563"/>
              <a:ext cx="252000" cy="25200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AAE6BD8A-491C-AECA-BFB9-91669843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6064" y="2312509"/>
              <a:ext cx="266063" cy="3136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ECD9ADBC-FA7C-0207-C5BB-BB1CBD292FC1}"/>
              </a:ext>
            </a:extLst>
          </p:cNvPr>
          <p:cNvGrpSpPr/>
          <p:nvPr/>
        </p:nvGrpSpPr>
        <p:grpSpPr>
          <a:xfrm>
            <a:off x="5154115" y="1312110"/>
            <a:ext cx="2650791" cy="1027454"/>
            <a:chOff x="5154115" y="1312110"/>
            <a:chExt cx="2650791" cy="1027454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D22F6D5-55BA-9EAA-FC95-9C472B40F61F}"/>
                </a:ext>
              </a:extLst>
            </p:cNvPr>
            <p:cNvSpPr/>
            <p:nvPr/>
          </p:nvSpPr>
          <p:spPr>
            <a:xfrm flipV="1">
              <a:off x="6862651" y="1495153"/>
              <a:ext cx="942255" cy="85705"/>
            </a:xfrm>
            <a:prstGeom prst="rect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8" name="矩形: 圓角 127">
              <a:extLst>
                <a:ext uri="{FF2B5EF4-FFF2-40B4-BE49-F238E27FC236}">
                  <a16:creationId xmlns:a16="http://schemas.microsoft.com/office/drawing/2014/main" id="{2B1963DC-DC70-3D38-9E9E-9CD84DDD3668}"/>
                </a:ext>
              </a:extLst>
            </p:cNvPr>
            <p:cNvSpPr/>
            <p:nvPr/>
          </p:nvSpPr>
          <p:spPr>
            <a:xfrm>
              <a:off x="5154115" y="1447071"/>
              <a:ext cx="1697338" cy="892493"/>
            </a:xfrm>
            <a:prstGeom prst="roundRect">
              <a:avLst>
                <a:gd name="adj" fmla="val 11566"/>
              </a:avLst>
            </a:prstGeom>
            <a:solidFill>
              <a:srgbClr val="005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7" name="TextBox 15">
              <a:extLst>
                <a:ext uri="{FF2B5EF4-FFF2-40B4-BE49-F238E27FC236}">
                  <a16:creationId xmlns:a16="http://schemas.microsoft.com/office/drawing/2014/main" id="{4FFC45AD-2B7F-50D4-128C-301DF733650F}"/>
                </a:ext>
              </a:extLst>
            </p:cNvPr>
            <p:cNvSpPr txBox="1"/>
            <p:nvPr/>
          </p:nvSpPr>
          <p:spPr>
            <a:xfrm>
              <a:off x="6748976" y="131211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+mj-ea"/>
                  <a:ea typeface="+mj-ea"/>
                </a:rPr>
                <a:t>切折設備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35361E3F-76FB-6F70-C8D6-98D0F52C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2320" y="1467760"/>
              <a:ext cx="1609316" cy="847408"/>
            </a:xfrm>
            <a:prstGeom prst="rect">
              <a:avLst/>
            </a:prstGeom>
          </p:spPr>
        </p:pic>
      </p:grpSp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32EECCB4-BF26-5D16-8F12-E013D032438C}"/>
              </a:ext>
            </a:extLst>
          </p:cNvPr>
          <p:cNvGrpSpPr/>
          <p:nvPr/>
        </p:nvGrpSpPr>
        <p:grpSpPr>
          <a:xfrm>
            <a:off x="4700878" y="2280595"/>
            <a:ext cx="491441" cy="551000"/>
            <a:chOff x="4700878" y="2280595"/>
            <a:chExt cx="491441" cy="551000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461FCED-7316-9FA6-8A6F-C50F9F819FBB}"/>
                </a:ext>
              </a:extLst>
            </p:cNvPr>
            <p:cNvSpPr>
              <a:spLocks/>
            </p:cNvSpPr>
            <p:nvPr/>
          </p:nvSpPr>
          <p:spPr>
            <a:xfrm>
              <a:off x="4700878" y="2579595"/>
              <a:ext cx="252000" cy="252000"/>
            </a:xfrm>
            <a:prstGeom prst="ellipse">
              <a:avLst/>
            </a:prstGeom>
            <a:solidFill>
              <a:srgbClr val="4BD0FF"/>
            </a:solidFill>
            <a:ln w="28575">
              <a:solidFill>
                <a:srgbClr val="005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94FD36D9-81FB-A32F-971A-5F49F6A28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097" y="2280595"/>
              <a:ext cx="306222" cy="366067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5">
            <a:extLst>
              <a:ext uri="{FF2B5EF4-FFF2-40B4-BE49-F238E27FC236}">
                <a16:creationId xmlns:a16="http://schemas.microsoft.com/office/drawing/2014/main" id="{82D7564B-4E51-8A7E-4493-87E7F4043872}"/>
              </a:ext>
            </a:extLst>
          </p:cNvPr>
          <p:cNvSpPr txBox="1"/>
          <p:nvPr/>
        </p:nvSpPr>
        <p:spPr>
          <a:xfrm>
            <a:off x="3067026" y="1607366"/>
            <a:ext cx="91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5"/>
                </a:solidFill>
                <a:latin typeface="+mj-ea"/>
                <a:ea typeface="+mj-ea"/>
              </a:rPr>
              <a:t>Exit</a:t>
            </a:r>
          </a:p>
          <a:p>
            <a:r>
              <a:rPr lang="en-US" altLang="ja-JP" sz="2000" b="1" dirty="0">
                <a:solidFill>
                  <a:schemeClr val="accent5"/>
                </a:solidFill>
                <a:latin typeface="+mj-ea"/>
                <a:ea typeface="+mj-ea"/>
              </a:rPr>
              <a:t>Break</a:t>
            </a:r>
            <a:endParaRPr lang="ja-JP" altLang="en-US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93" name="TextBox 15">
            <a:extLst>
              <a:ext uri="{FF2B5EF4-FFF2-40B4-BE49-F238E27FC236}">
                <a16:creationId xmlns:a16="http://schemas.microsoft.com/office/drawing/2014/main" id="{AF5D7C59-2713-2DDD-3C91-564A7012EC8D}"/>
              </a:ext>
            </a:extLst>
          </p:cNvPr>
          <p:cNvSpPr txBox="1"/>
          <p:nvPr/>
        </p:nvSpPr>
        <p:spPr>
          <a:xfrm>
            <a:off x="6873507" y="160329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切折</a:t>
            </a:r>
            <a:endParaRPr lang="en-US" altLang="zh-TW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割</a:t>
            </a:r>
            <a:r>
              <a:rPr lang="ja-JP" altLang="en-US" sz="20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DFDDE2B0-F4EB-4373-4B1C-6D9BE212958B}"/>
              </a:ext>
            </a:extLst>
          </p:cNvPr>
          <p:cNvSpPr/>
          <p:nvPr/>
        </p:nvSpPr>
        <p:spPr>
          <a:xfrm rot="5400000">
            <a:off x="362345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16" name="TextBox 15">
            <a:extLst>
              <a:ext uri="{FF2B5EF4-FFF2-40B4-BE49-F238E27FC236}">
                <a16:creationId xmlns:a16="http://schemas.microsoft.com/office/drawing/2014/main" id="{65B4B9FE-1FC5-9466-E985-E910FF621D08}"/>
              </a:ext>
            </a:extLst>
          </p:cNvPr>
          <p:cNvSpPr txBox="1"/>
          <p:nvPr/>
        </p:nvSpPr>
        <p:spPr>
          <a:xfrm>
            <a:off x="642072" y="306021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發生</a:t>
            </a:r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會造成產能大幅下降，並會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造成品質異常，有長時間步留率低下的狀況。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A208027C-C378-7280-E560-50D0D4CB8863}"/>
              </a:ext>
            </a:extLst>
          </p:cNvPr>
          <p:cNvSpPr/>
          <p:nvPr/>
        </p:nvSpPr>
        <p:spPr>
          <a:xfrm rot="5400000">
            <a:off x="362130" y="3677299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D2575C7E-3862-3880-2CD0-E89CCAD668AC}"/>
              </a:ext>
            </a:extLst>
          </p:cNvPr>
          <p:cNvCxnSpPr>
            <a:cxnSpLocks/>
          </p:cNvCxnSpPr>
          <p:nvPr/>
        </p:nvCxnSpPr>
        <p:spPr>
          <a:xfrm>
            <a:off x="727075" y="3563502"/>
            <a:ext cx="3390729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15">
            <a:extLst>
              <a:ext uri="{FF2B5EF4-FFF2-40B4-BE49-F238E27FC236}">
                <a16:creationId xmlns:a16="http://schemas.microsoft.com/office/drawing/2014/main" id="{A3851AB5-98C7-86CE-30DB-034A3ED1ED50}"/>
              </a:ext>
            </a:extLst>
          </p:cNvPr>
          <p:cNvSpPr txBox="1"/>
          <p:nvPr/>
        </p:nvSpPr>
        <p:spPr>
          <a:xfrm>
            <a:off x="622291" y="3591045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 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溫度、設備：進行溫度管理及設備定期保養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異物、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巨大泡</a:t>
            </a:r>
            <a:r>
              <a:rPr lang="zh-TW" altLang="en-US" sz="1200" b="1" dirty="0">
                <a:latin typeface="+mj-ea"/>
                <a:ea typeface="+mj-ea"/>
              </a:rPr>
              <a:t>：異物可從</a:t>
            </a:r>
            <a:r>
              <a:rPr lang="en-US" altLang="zh-TW" sz="1200" b="1" dirty="0">
                <a:latin typeface="+mj-ea"/>
                <a:ea typeface="+mj-ea"/>
              </a:rPr>
              <a:t>HOT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camera</a:t>
            </a:r>
            <a:r>
              <a:rPr lang="zh-TW" altLang="en-US" sz="1200" b="1" dirty="0">
                <a:latin typeface="+mj-ea"/>
                <a:ea typeface="+mj-ea"/>
              </a:rPr>
              <a:t>監視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                       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然而，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巨大泡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卻存在著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未知的恐懼</a:t>
            </a:r>
            <a:endParaRPr lang="ja-JP" alt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29A26823-9398-02DF-13E6-125B47E519B8}"/>
              </a:ext>
            </a:extLst>
          </p:cNvPr>
          <p:cNvSpPr/>
          <p:nvPr/>
        </p:nvSpPr>
        <p:spPr>
          <a:xfrm rot="5400000">
            <a:off x="4627604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6" name="TextBox 15">
            <a:extLst>
              <a:ext uri="{FF2B5EF4-FFF2-40B4-BE49-F238E27FC236}">
                <a16:creationId xmlns:a16="http://schemas.microsoft.com/office/drawing/2014/main" id="{27DEA1D7-77FF-AE83-6103-FDFFBAA39616}"/>
              </a:ext>
            </a:extLst>
          </p:cNvPr>
          <p:cNvSpPr txBox="1"/>
          <p:nvPr/>
        </p:nvSpPr>
        <p:spPr>
          <a:xfrm>
            <a:off x="4883453" y="3069029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的發生，除了會造成產能的下降、品質的異常，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薄板生產中，破裂多發的狀況，人員持續進行</a:t>
            </a:r>
            <a:r>
              <a:rPr lang="ja-JP" altLang="en-US" sz="1200" b="1" dirty="0">
                <a:latin typeface="+mj-ea"/>
                <a:ea typeface="+mj-ea"/>
              </a:rPr>
              <a:t>キズ</a:t>
            </a:r>
            <a:r>
              <a:rPr lang="zh-TW" altLang="en-US" sz="1200" b="1" dirty="0">
                <a:latin typeface="+mj-ea"/>
                <a:ea typeface="+mj-ea"/>
              </a:rPr>
              <a:t>的臨檢，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容易造成人員過勞，甚至見逃之情事。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C1FB6321-E138-5C7F-8FBE-60B87481DB77}"/>
              </a:ext>
            </a:extLst>
          </p:cNvPr>
          <p:cNvSpPr/>
          <p:nvPr/>
        </p:nvSpPr>
        <p:spPr>
          <a:xfrm rot="5400000">
            <a:off x="4627604" y="384325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8" name="TextBox 15">
            <a:extLst>
              <a:ext uri="{FF2B5EF4-FFF2-40B4-BE49-F238E27FC236}">
                <a16:creationId xmlns:a16="http://schemas.microsoft.com/office/drawing/2014/main" id="{DEA412E2-23D1-C3D6-8508-4411E49AF0FC}"/>
              </a:ext>
            </a:extLst>
          </p:cNvPr>
          <p:cNvSpPr txBox="1"/>
          <p:nvPr/>
        </p:nvSpPr>
        <p:spPr>
          <a:xfrm>
            <a:off x="4885378" y="3763682"/>
            <a:ext cx="380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設備：確實依造制定好的 設備管理 規範進行對應。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板質：只能利用經驗判斷，無法有定量的數據</a:t>
            </a: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BDED6442-DF9A-95B0-9135-7600874B528C}"/>
              </a:ext>
            </a:extLst>
          </p:cNvPr>
          <p:cNvCxnSpPr>
            <a:cxnSpLocks/>
          </p:cNvCxnSpPr>
          <p:nvPr/>
        </p:nvCxnSpPr>
        <p:spPr>
          <a:xfrm>
            <a:off x="4980160" y="3731888"/>
            <a:ext cx="379852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群組 230">
            <a:extLst>
              <a:ext uri="{FF2B5EF4-FFF2-40B4-BE49-F238E27FC236}">
                <a16:creationId xmlns:a16="http://schemas.microsoft.com/office/drawing/2014/main" id="{1F739C81-6D15-DA53-56F1-A2EF2ADDB022}"/>
              </a:ext>
            </a:extLst>
          </p:cNvPr>
          <p:cNvGrpSpPr/>
          <p:nvPr/>
        </p:nvGrpSpPr>
        <p:grpSpPr>
          <a:xfrm>
            <a:off x="2778666" y="2702893"/>
            <a:ext cx="1377697" cy="236679"/>
            <a:chOff x="2627526" y="2740678"/>
            <a:chExt cx="1377697" cy="236679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6EC33CC-6938-F2B8-9E55-E4DD46FDB99E}"/>
                </a:ext>
              </a:extLst>
            </p:cNvPr>
            <p:cNvCxnSpPr/>
            <p:nvPr/>
          </p:nvCxnSpPr>
          <p:spPr>
            <a:xfrm>
              <a:off x="2627526" y="2741231"/>
              <a:ext cx="1377697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5E55FEFA-08CB-C91C-5B81-6D57122FC08D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96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8832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HOT 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867308" y="4562461"/>
            <a:ext cx="74094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預警系統可以將風險等級，從「未知的恐懼」 ，下降成「已知的風險」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4008471-D9AB-77F6-2AA7-541B38496B44}"/>
              </a:ext>
            </a:extLst>
          </p:cNvPr>
          <p:cNvGrpSpPr/>
          <p:nvPr/>
        </p:nvGrpSpPr>
        <p:grpSpPr>
          <a:xfrm>
            <a:off x="134597" y="722773"/>
            <a:ext cx="936725" cy="646331"/>
            <a:chOff x="3044355" y="1607366"/>
            <a:chExt cx="936725" cy="646331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41D7E6F9-1DF6-FC8E-C615-F4792945D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003" t="7293" r="3366" b="6194"/>
            <a:stretch/>
          </p:blipFill>
          <p:spPr>
            <a:xfrm flipH="1">
              <a:off x="3082340" y="1627270"/>
              <a:ext cx="898740" cy="579863"/>
            </a:xfrm>
            <a:custGeom>
              <a:avLst/>
              <a:gdLst>
                <a:gd name="connsiteX0" fmla="*/ 2457922 w 2554864"/>
                <a:gd name="connsiteY0" fmla="*/ 0 h 1648387"/>
                <a:gd name="connsiteX1" fmla="*/ 96942 w 2554864"/>
                <a:gd name="connsiteY1" fmla="*/ 0 h 1648387"/>
                <a:gd name="connsiteX2" fmla="*/ 0 w 2554864"/>
                <a:gd name="connsiteY2" fmla="*/ 96942 h 1648387"/>
                <a:gd name="connsiteX3" fmla="*/ 0 w 2554864"/>
                <a:gd name="connsiteY3" fmla="*/ 1551445 h 1648387"/>
                <a:gd name="connsiteX4" fmla="*/ 96942 w 2554864"/>
                <a:gd name="connsiteY4" fmla="*/ 1648387 h 1648387"/>
                <a:gd name="connsiteX5" fmla="*/ 2457922 w 2554864"/>
                <a:gd name="connsiteY5" fmla="*/ 1648387 h 1648387"/>
                <a:gd name="connsiteX6" fmla="*/ 2554864 w 2554864"/>
                <a:gd name="connsiteY6" fmla="*/ 1551445 h 1648387"/>
                <a:gd name="connsiteX7" fmla="*/ 2554864 w 2554864"/>
                <a:gd name="connsiteY7" fmla="*/ 96942 h 1648387"/>
                <a:gd name="connsiteX8" fmla="*/ 2457922 w 2554864"/>
                <a:gd name="connsiteY8" fmla="*/ 0 h 1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4864" h="1648387">
                  <a:moveTo>
                    <a:pt x="2457922" y="0"/>
                  </a:moveTo>
                  <a:lnTo>
                    <a:pt x="96942" y="0"/>
                  </a:lnTo>
                  <a:cubicBezTo>
                    <a:pt x="43402" y="0"/>
                    <a:pt x="0" y="43402"/>
                    <a:pt x="0" y="96942"/>
                  </a:cubicBezTo>
                  <a:lnTo>
                    <a:pt x="0" y="1551445"/>
                  </a:lnTo>
                  <a:cubicBezTo>
                    <a:pt x="0" y="1604985"/>
                    <a:pt x="43402" y="1648387"/>
                    <a:pt x="96942" y="1648387"/>
                  </a:cubicBezTo>
                  <a:lnTo>
                    <a:pt x="2457922" y="1648387"/>
                  </a:lnTo>
                  <a:cubicBezTo>
                    <a:pt x="2511462" y="1648387"/>
                    <a:pt x="2554864" y="1604985"/>
                    <a:pt x="2554864" y="1551445"/>
                  </a:cubicBezTo>
                  <a:lnTo>
                    <a:pt x="2554864" y="96942"/>
                  </a:lnTo>
                  <a:cubicBezTo>
                    <a:pt x="2554864" y="43402"/>
                    <a:pt x="2511462" y="0"/>
                    <a:pt x="2457922" y="0"/>
                  </a:cubicBezTo>
                  <a:close/>
                </a:path>
              </a:pathLst>
            </a:custGeom>
          </p:spPr>
        </p:pic>
        <p:sp>
          <p:nvSpPr>
            <p:cNvPr id="184" name="TextBox 15">
              <a:extLst>
                <a:ext uri="{FF2B5EF4-FFF2-40B4-BE49-F238E27FC236}">
                  <a16:creationId xmlns:a16="http://schemas.microsoft.com/office/drawing/2014/main" id="{82D7564B-4E51-8A7E-4493-87E7F4043872}"/>
                </a:ext>
              </a:extLst>
            </p:cNvPr>
            <p:cNvSpPr txBox="1"/>
            <p:nvPr/>
          </p:nvSpPr>
          <p:spPr>
            <a:xfrm>
              <a:off x="3044355" y="1607366"/>
              <a:ext cx="843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chemeClr val="accent5"/>
                  </a:solidFill>
                  <a:latin typeface="+mj-ea"/>
                  <a:ea typeface="+mj-ea"/>
                </a:rPr>
                <a:t>Exit</a:t>
              </a:r>
            </a:p>
            <a:p>
              <a:r>
                <a:rPr lang="en-US" altLang="ja-JP" sz="1800" b="1" dirty="0">
                  <a:solidFill>
                    <a:schemeClr val="accent5"/>
                  </a:solidFill>
                  <a:latin typeface="+mj-ea"/>
                  <a:ea typeface="+mj-ea"/>
                </a:rPr>
                <a:t>Break</a:t>
              </a:r>
              <a:endParaRPr lang="ja-JP" altLang="en-US" sz="1800" b="1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50D8B716-DD7D-6A5A-1507-9F43118BCD80}"/>
              </a:ext>
            </a:extLst>
          </p:cNvPr>
          <p:cNvGrpSpPr/>
          <p:nvPr/>
        </p:nvGrpSpPr>
        <p:grpSpPr>
          <a:xfrm>
            <a:off x="1109307" y="795518"/>
            <a:ext cx="3328766" cy="504657"/>
            <a:chOff x="1109307" y="795518"/>
            <a:chExt cx="3328766" cy="5046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129865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77FA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 dirty="0">
                  <a:solidFill>
                    <a:srgbClr val="0077FA"/>
                  </a:solidFill>
                  <a:latin typeface="+mj-ea"/>
                  <a:ea typeface="+mj-ea"/>
                </a:rPr>
                <a:t>1</a:t>
              </a:r>
              <a:endParaRPr lang="ja-JP" altLang="en-US" sz="2000" b="1" dirty="0">
                <a:solidFill>
                  <a:srgbClr val="0077FA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109307" y="931386"/>
              <a:ext cx="3207854" cy="350252"/>
              <a:chOff x="4065411" y="5544036"/>
              <a:chExt cx="9814139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6" name="Line 20">
                <a:extLst>
                  <a:ext uri="{FF2B5EF4-FFF2-40B4-BE49-F238E27FC236}">
                    <a16:creationId xmlns:a16="http://schemas.microsoft.com/office/drawing/2014/main" id="{2625AB7E-5FF1-7942-347D-87526F0A9B21}"/>
                  </a:ext>
                </a:extLst>
              </p:cNvPr>
              <p:cNvSpPr/>
              <p:nvPr/>
            </p:nvSpPr>
            <p:spPr bwMode="auto">
              <a:xfrm>
                <a:off x="6853965" y="5959962"/>
                <a:ext cx="7025585" cy="0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7E65A68D-D154-A9E1-4800-24A0FF860934}"/>
                </a:ext>
              </a:extLst>
            </p:cNvPr>
            <p:cNvSpPr txBox="1"/>
            <p:nvPr/>
          </p:nvSpPr>
          <p:spPr>
            <a:xfrm>
              <a:off x="2098971" y="838510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latin typeface="+mj-ea"/>
                  <a:ea typeface="+mj-ea"/>
                </a:rPr>
                <a:t>巨大泡の監視プログラムを開発</a:t>
              </a:r>
              <a:br>
                <a:rPr lang="ja-JP" altLang="en-US" sz="1200" b="1" dirty="0">
                  <a:latin typeface="+mj-ea"/>
                  <a:ea typeface="+mj-ea"/>
                </a:rPr>
              </a:br>
              <a:r>
                <a:rPr lang="ja-JP" altLang="en-US" sz="1200" b="1" dirty="0">
                  <a:latin typeface="+mj-ea"/>
                  <a:ea typeface="+mj-ea"/>
                </a:rPr>
                <a:t>巨大泡位置大小及趨勢</a:t>
              </a:r>
              <a:r>
                <a:rPr lang="en-US" altLang="ja-JP" sz="1200" b="1" dirty="0">
                  <a:latin typeface="+mj-ea"/>
                  <a:ea typeface="+mj-ea"/>
                </a:rPr>
                <a:t>MAP</a:t>
              </a:r>
              <a:r>
                <a:rPr lang="ja-JP" altLang="en-US" sz="1200" b="1" dirty="0">
                  <a:latin typeface="+mj-ea"/>
                  <a:ea typeface="+mj-ea"/>
                </a:rPr>
                <a:t>化</a:t>
              </a:r>
            </a:p>
          </p:txBody>
        </p:sp>
      </p:grpSp>
      <p:pic>
        <p:nvPicPr>
          <p:cNvPr id="232" name="圖片 231">
            <a:extLst>
              <a:ext uri="{FF2B5EF4-FFF2-40B4-BE49-F238E27FC236}">
                <a16:creationId xmlns:a16="http://schemas.microsoft.com/office/drawing/2014/main" id="{AEDCF418-EAF7-D732-3BFC-E1BE1437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515" y="1446137"/>
            <a:ext cx="1035192" cy="795644"/>
          </a:xfrm>
          <a:prstGeom prst="rect">
            <a:avLst/>
          </a:prstGeom>
        </p:spPr>
      </p:pic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B2D6247D-6FD3-F347-36E9-1493BB516298}"/>
              </a:ext>
            </a:extLst>
          </p:cNvPr>
          <p:cNvGrpSpPr/>
          <p:nvPr/>
        </p:nvGrpSpPr>
        <p:grpSpPr>
          <a:xfrm>
            <a:off x="677398" y="2450707"/>
            <a:ext cx="1372416" cy="276999"/>
            <a:chOff x="593697" y="2418136"/>
            <a:chExt cx="1372416" cy="276999"/>
          </a:xfrm>
        </p:grpSpPr>
        <p:sp>
          <p:nvSpPr>
            <p:cNvPr id="235" name="TextBox 15">
              <a:extLst>
                <a:ext uri="{FF2B5EF4-FFF2-40B4-BE49-F238E27FC236}">
                  <a16:creationId xmlns:a16="http://schemas.microsoft.com/office/drawing/2014/main" id="{431991E5-569B-F29E-9864-AB4F5EFB6D4C}"/>
                </a:ext>
              </a:extLst>
            </p:cNvPr>
            <p:cNvSpPr txBox="1"/>
            <p:nvPr/>
          </p:nvSpPr>
          <p:spPr>
            <a:xfrm>
              <a:off x="704229" y="2418136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巨大泡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檢出不能</a:t>
              </a:r>
              <a:endParaRPr lang="ja-JP" altLang="en-US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236" name="等腰三角形 235">
              <a:extLst>
                <a:ext uri="{FF2B5EF4-FFF2-40B4-BE49-F238E27FC236}">
                  <a16:creationId xmlns:a16="http://schemas.microsoft.com/office/drawing/2014/main" id="{607B5937-6204-E65F-0753-5CD65146D64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1927A96E-A7F4-26A0-3535-B46151F26DCF}"/>
              </a:ext>
            </a:extLst>
          </p:cNvPr>
          <p:cNvGrpSpPr/>
          <p:nvPr/>
        </p:nvGrpSpPr>
        <p:grpSpPr>
          <a:xfrm>
            <a:off x="797563" y="1410917"/>
            <a:ext cx="1200570" cy="1065065"/>
            <a:chOff x="771242" y="1405273"/>
            <a:chExt cx="1200570" cy="1065065"/>
          </a:xfrm>
        </p:grpSpPr>
        <p:pic>
          <p:nvPicPr>
            <p:cNvPr id="238" name="圖片 237">
              <a:extLst>
                <a:ext uri="{FF2B5EF4-FFF2-40B4-BE49-F238E27FC236}">
                  <a16:creationId xmlns:a16="http://schemas.microsoft.com/office/drawing/2014/main" id="{B2674FA5-0FA5-E47F-A534-D83F1EC2A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72257" y="1496079"/>
              <a:ext cx="1199555" cy="974259"/>
            </a:xfrm>
            <a:prstGeom prst="rect">
              <a:avLst/>
            </a:prstGeom>
          </p:spPr>
        </p:pic>
        <p:sp>
          <p:nvSpPr>
            <p:cNvPr id="237" name="TextBox 15">
              <a:extLst>
                <a:ext uri="{FF2B5EF4-FFF2-40B4-BE49-F238E27FC236}">
                  <a16:creationId xmlns:a16="http://schemas.microsoft.com/office/drawing/2014/main" id="{DA757735-755B-666D-5FD0-A3D7F721529D}"/>
                </a:ext>
              </a:extLst>
            </p:cNvPr>
            <p:cNvSpPr txBox="1"/>
            <p:nvPr/>
          </p:nvSpPr>
          <p:spPr>
            <a:xfrm>
              <a:off x="771242" y="1405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檢查機</a:t>
              </a:r>
              <a:endParaRPr lang="ja-JP" altLang="en-US" sz="1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0CE2039-B212-B5F9-D2CB-573E0581DA3C}"/>
              </a:ext>
            </a:extLst>
          </p:cNvPr>
          <p:cNvGrpSpPr/>
          <p:nvPr/>
        </p:nvGrpSpPr>
        <p:grpSpPr>
          <a:xfrm>
            <a:off x="2778666" y="2241781"/>
            <a:ext cx="1464108" cy="461665"/>
            <a:chOff x="593697" y="2418136"/>
            <a:chExt cx="1464108" cy="46166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863CA3F7-26FB-DCD7-1B58-43E033CE8918}"/>
                </a:ext>
              </a:extLst>
            </p:cNvPr>
            <p:cNvSpPr txBox="1"/>
            <p:nvPr/>
          </p:nvSpPr>
          <p:spPr>
            <a:xfrm>
              <a:off x="704229" y="2418136"/>
              <a:ext cx="1353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嘗試使用</a:t>
              </a:r>
              <a:r>
                <a:rPr lang="en-US" altLang="ja-JP" sz="1200" b="1" dirty="0">
                  <a:solidFill>
                    <a:srgbClr val="002855"/>
                  </a:solidFill>
                  <a:latin typeface="+mj-ea"/>
                  <a:ea typeface="+mj-ea"/>
                </a:rPr>
                <a:t>Python</a:t>
              </a:r>
            </a:p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抓取巨大泡特徵</a:t>
              </a:r>
              <a:endParaRPr lang="en-US" altLang="zh-TW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37434CD-2B90-E3A7-931D-3889501B7E3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93381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0164A942-309A-73CC-D429-83F8B629B880}"/>
              </a:ext>
            </a:extLst>
          </p:cNvPr>
          <p:cNvGrpSpPr/>
          <p:nvPr/>
        </p:nvGrpSpPr>
        <p:grpSpPr>
          <a:xfrm>
            <a:off x="435914" y="2823928"/>
            <a:ext cx="3977337" cy="1680134"/>
            <a:chOff x="437273" y="2861713"/>
            <a:chExt cx="3876626" cy="1680134"/>
          </a:xfrm>
        </p:grpSpPr>
        <p:sp>
          <p:nvSpPr>
            <p:cNvPr id="230" name="矩形: 圓角 229">
              <a:extLst>
                <a:ext uri="{FF2B5EF4-FFF2-40B4-BE49-F238E27FC236}">
                  <a16:creationId xmlns:a16="http://schemas.microsoft.com/office/drawing/2014/main" id="{9042DA24-E08D-48BA-1830-2A23A7F4DEE1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rgbClr val="A0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F5D9682-FD89-F8AF-78D0-393189D1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023" y="2891362"/>
              <a:ext cx="2155000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234" name="群組 233">
            <a:extLst>
              <a:ext uri="{FF2B5EF4-FFF2-40B4-BE49-F238E27FC236}">
                <a16:creationId xmlns:a16="http://schemas.microsoft.com/office/drawing/2014/main" id="{16E61317-8EAE-C432-A27A-20E797D5BD18}"/>
              </a:ext>
            </a:extLst>
          </p:cNvPr>
          <p:cNvGrpSpPr/>
          <p:nvPr/>
        </p:nvGrpSpPr>
        <p:grpSpPr>
          <a:xfrm>
            <a:off x="2769808" y="2834726"/>
            <a:ext cx="1763799" cy="707886"/>
            <a:chOff x="6516887" y="1385619"/>
            <a:chExt cx="1763799" cy="707886"/>
          </a:xfrm>
        </p:grpSpPr>
        <p:sp>
          <p:nvSpPr>
            <p:cNvPr id="241" name="橢圓 240">
              <a:extLst>
                <a:ext uri="{FF2B5EF4-FFF2-40B4-BE49-F238E27FC236}">
                  <a16:creationId xmlns:a16="http://schemas.microsoft.com/office/drawing/2014/main" id="{A360C79E-3E82-5978-A20E-0A968DAAF0C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122AD25E-DC61-3A33-8F08-98C49297493D}"/>
                </a:ext>
              </a:extLst>
            </p:cNvPr>
            <p:cNvSpPr txBox="1"/>
            <p:nvPr/>
          </p:nvSpPr>
          <p:spPr>
            <a:xfrm>
              <a:off x="6557137" y="1385619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經過同仁不斷的</a:t>
              </a: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Coding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除了可以準確分辨巨大泡，</a:t>
              </a:r>
              <a:endParaRPr kumimoji="1"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同時也</a:t>
              </a:r>
              <a:r>
                <a:rPr kumimoji="1"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開發出可視化的介</a:t>
              </a:r>
              <a:endParaRPr kumimoji="1"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面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，讓同仁更容易判讀。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FEC210CE-694E-730D-EA04-FF13691171BC}"/>
              </a:ext>
            </a:extLst>
          </p:cNvPr>
          <p:cNvGrpSpPr/>
          <p:nvPr/>
        </p:nvGrpSpPr>
        <p:grpSpPr>
          <a:xfrm>
            <a:off x="2769808" y="3583952"/>
            <a:ext cx="1635559" cy="707886"/>
            <a:chOff x="6516887" y="1385619"/>
            <a:chExt cx="1635559" cy="707886"/>
          </a:xfrm>
        </p:grpSpPr>
        <p:sp>
          <p:nvSpPr>
            <p:cNvPr id="245" name="橢圓 244">
              <a:extLst>
                <a:ext uri="{FF2B5EF4-FFF2-40B4-BE49-F238E27FC236}">
                  <a16:creationId xmlns:a16="http://schemas.microsoft.com/office/drawing/2014/main" id="{D4CAD475-279F-C55B-2F31-CD80CFD03E4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21070F60-DA91-62DE-2AC4-964BBB10DF57}"/>
                </a:ext>
              </a:extLst>
            </p:cNvPr>
            <p:cNvSpPr txBox="1"/>
            <p:nvPr/>
          </p:nvSpPr>
          <p:spPr>
            <a:xfrm>
              <a:off x="6557137" y="1385619"/>
              <a:ext cx="159530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雖然巨大泡監視系統可以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確認，但是，有辦法在</a:t>
              </a:r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從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巨大泡開始出現時，就讓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人員有所警戒的方式嗎？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8E869662-EF2D-99EB-3E1F-533235C76357}"/>
              </a:ext>
            </a:extLst>
          </p:cNvPr>
          <p:cNvGrpSpPr/>
          <p:nvPr/>
        </p:nvGrpSpPr>
        <p:grpSpPr>
          <a:xfrm>
            <a:off x="555403" y="4244442"/>
            <a:ext cx="2065995" cy="276999"/>
            <a:chOff x="604498" y="2418136"/>
            <a:chExt cx="2065995" cy="276999"/>
          </a:xfrm>
        </p:grpSpPr>
        <p:sp>
          <p:nvSpPr>
            <p:cNvPr id="248" name="TextBox 15">
              <a:extLst>
                <a:ext uri="{FF2B5EF4-FFF2-40B4-BE49-F238E27FC236}">
                  <a16:creationId xmlns:a16="http://schemas.microsoft.com/office/drawing/2014/main" id="{EA493778-AF19-5EC3-2120-2EF7420B6AE3}"/>
                </a:ext>
              </a:extLst>
            </p:cNvPr>
            <p:cNvSpPr txBox="1"/>
            <p:nvPr/>
          </p:nvSpPr>
          <p:spPr>
            <a:xfrm>
              <a:off x="704229" y="2418136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巨大泡の監視プログラム</a:t>
              </a:r>
            </a:p>
          </p:txBody>
        </p:sp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452844D8-13DD-BE8D-C23F-00F56221061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6239" y="2505564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6948026-B68F-686A-46E4-1DC5BEAA4BA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86D2BF4C-D242-647A-7EC4-0BBD371D5D2E}"/>
              </a:ext>
            </a:extLst>
          </p:cNvPr>
          <p:cNvGrpSpPr/>
          <p:nvPr/>
        </p:nvGrpSpPr>
        <p:grpSpPr>
          <a:xfrm>
            <a:off x="4512065" y="795518"/>
            <a:ext cx="4708353" cy="504657"/>
            <a:chOff x="4512065" y="795518"/>
            <a:chExt cx="4708353" cy="504657"/>
          </a:xfrm>
        </p:grpSpPr>
        <p:sp>
          <p:nvSpPr>
            <p:cNvPr id="254" name="TextBox 15">
              <a:extLst>
                <a:ext uri="{FF2B5EF4-FFF2-40B4-BE49-F238E27FC236}">
                  <a16:creationId xmlns:a16="http://schemas.microsoft.com/office/drawing/2014/main" id="{910AF41C-F43A-FE79-26DB-AF1FA31E0B3E}"/>
                </a:ext>
              </a:extLst>
            </p:cNvPr>
            <p:cNvSpPr txBox="1">
              <a:spLocks/>
            </p:cNvSpPr>
            <p:nvPr/>
          </p:nvSpPr>
          <p:spPr>
            <a:xfrm>
              <a:off x="4532623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3DD6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 dirty="0">
                  <a:solidFill>
                    <a:srgbClr val="003DD6"/>
                  </a:solidFill>
                  <a:latin typeface="+mj-ea"/>
                  <a:ea typeface="+mj-ea"/>
                </a:rPr>
                <a:t>2</a:t>
              </a:r>
              <a:endParaRPr lang="ja-JP" altLang="en-US" sz="2000" b="1" dirty="0">
                <a:solidFill>
                  <a:srgbClr val="003DD6"/>
                </a:solidFill>
                <a:latin typeface="+mj-ea"/>
                <a:ea typeface="+mj-ea"/>
              </a:endParaRPr>
            </a:p>
          </p:txBody>
        </p: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4C86AA2F-E90B-B46E-DE08-B2CC929E7E70}"/>
                </a:ext>
              </a:extLst>
            </p:cNvPr>
            <p:cNvGrpSpPr/>
            <p:nvPr/>
          </p:nvGrpSpPr>
          <p:grpSpPr>
            <a:xfrm>
              <a:off x="4512065" y="931386"/>
              <a:ext cx="4241220" cy="350252"/>
              <a:chOff x="4065411" y="5544036"/>
              <a:chExt cx="12975629" cy="1071563"/>
            </a:xfrm>
          </p:grpSpPr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CDD01693-14DF-03CF-8E72-A6A4C5E4B480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35" name="Freeform 1001">
                <a:extLst>
                  <a:ext uri="{FF2B5EF4-FFF2-40B4-BE49-F238E27FC236}">
                    <a16:creationId xmlns:a16="http://schemas.microsoft.com/office/drawing/2014/main" id="{31C253B4-8E53-CCC5-5107-2CBE1E10B178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Freeform 1002">
                <a:extLst>
                  <a:ext uri="{FF2B5EF4-FFF2-40B4-BE49-F238E27FC236}">
                    <a16:creationId xmlns:a16="http://schemas.microsoft.com/office/drawing/2014/main" id="{C573A8CA-AB28-0154-803B-734B6EBB09A8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Freeform 1003">
                <a:extLst>
                  <a:ext uri="{FF2B5EF4-FFF2-40B4-BE49-F238E27FC236}">
                    <a16:creationId xmlns:a16="http://schemas.microsoft.com/office/drawing/2014/main" id="{39CF6B86-4770-4B31-FE62-D37B952B9CC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F9860AE5-E13E-04BB-A504-E1BE4A97A25E}"/>
                  </a:ext>
                </a:extLst>
              </p:cNvPr>
              <p:cNvSpPr/>
              <p:nvPr/>
            </p:nvSpPr>
            <p:spPr bwMode="auto">
              <a:xfrm>
                <a:off x="6853962" y="5959962"/>
                <a:ext cx="10187078" cy="0"/>
              </a:xfrm>
              <a:prstGeom prst="line">
                <a:avLst/>
              </a:pr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53" name="TextBox 15">
              <a:extLst>
                <a:ext uri="{FF2B5EF4-FFF2-40B4-BE49-F238E27FC236}">
                  <a16:creationId xmlns:a16="http://schemas.microsoft.com/office/drawing/2014/main" id="{E7F8F8E8-F36E-D3D7-92A1-878C45456AB7}"/>
                </a:ext>
              </a:extLst>
            </p:cNvPr>
            <p:cNvSpPr txBox="1"/>
            <p:nvPr/>
          </p:nvSpPr>
          <p:spPr>
            <a:xfrm>
              <a:off x="5496322" y="838510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latin typeface="+mj-ea"/>
                  <a:ea typeface="+mj-ea"/>
                </a:rPr>
                <a:t>巨大泡の自動警告プログラムを開発し、</a:t>
              </a:r>
              <a:endParaRPr lang="en-US" altLang="ja-JP" sz="1200" b="1" dirty="0">
                <a:latin typeface="+mj-ea"/>
                <a:ea typeface="+mj-ea"/>
              </a:endParaRPr>
            </a:p>
            <a:p>
              <a:r>
                <a:rPr lang="ja-JP" altLang="en-US" sz="1200" b="1" dirty="0">
                  <a:latin typeface="+mj-ea"/>
                  <a:ea typeface="+mj-ea"/>
                </a:rPr>
                <a:t>閾値を超えるとすぐに関係者にメールで連絡する。</a:t>
              </a: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7DD54E8F-7AE2-A8BA-4D21-D36C1EE7158B}"/>
              </a:ext>
            </a:extLst>
          </p:cNvPr>
          <p:cNvGrpSpPr/>
          <p:nvPr/>
        </p:nvGrpSpPr>
        <p:grpSpPr>
          <a:xfrm>
            <a:off x="5095814" y="1442961"/>
            <a:ext cx="1049717" cy="1007746"/>
            <a:chOff x="5095814" y="1442961"/>
            <a:chExt cx="1049717" cy="1007746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E569378B-5A94-321A-6A1F-8479CA2B0FB0}"/>
                </a:ext>
              </a:extLst>
            </p:cNvPr>
            <p:cNvSpPr/>
            <p:nvPr/>
          </p:nvSpPr>
          <p:spPr>
            <a:xfrm>
              <a:off x="5130738" y="1442961"/>
              <a:ext cx="1014793" cy="100457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D5025D3D-9378-A4D8-12FB-2E981C383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5814" y="1446137"/>
              <a:ext cx="1040193" cy="1004570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761EFC10-8731-37BB-1559-58C599818E1F}"/>
              </a:ext>
            </a:extLst>
          </p:cNvPr>
          <p:cNvGrpSpPr/>
          <p:nvPr/>
        </p:nvGrpSpPr>
        <p:grpSpPr>
          <a:xfrm>
            <a:off x="4898871" y="2450707"/>
            <a:ext cx="1526304" cy="276999"/>
            <a:chOff x="593697" y="2418136"/>
            <a:chExt cx="1526304" cy="276999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9C095BA6-7A54-D42F-8675-46392AA856AD}"/>
                </a:ext>
              </a:extLst>
            </p:cNvPr>
            <p:cNvSpPr txBox="1"/>
            <p:nvPr/>
          </p:nvSpPr>
          <p:spPr>
            <a:xfrm>
              <a:off x="704229" y="2418136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自動警告機能追加</a:t>
              </a:r>
              <a:endParaRPr lang="ja-JP" altLang="en-US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49EECF2A-710A-98EA-D382-6FCE799CCB2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56" name="圖片 55">
            <a:extLst>
              <a:ext uri="{FF2B5EF4-FFF2-40B4-BE49-F238E27FC236}">
                <a16:creationId xmlns:a16="http://schemas.microsoft.com/office/drawing/2014/main" id="{46A03B4F-3306-B00B-3DCC-D20E5F5696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4094"/>
          <a:stretch/>
        </p:blipFill>
        <p:spPr>
          <a:xfrm>
            <a:off x="7154885" y="1369105"/>
            <a:ext cx="1154404" cy="1150771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511B02F9-F8BD-AB79-3D3D-1926D9432669}"/>
              </a:ext>
            </a:extLst>
          </p:cNvPr>
          <p:cNvGrpSpPr/>
          <p:nvPr/>
        </p:nvGrpSpPr>
        <p:grpSpPr>
          <a:xfrm>
            <a:off x="6803835" y="2450707"/>
            <a:ext cx="2141857" cy="276999"/>
            <a:chOff x="593697" y="2418136"/>
            <a:chExt cx="2141857" cy="276999"/>
          </a:xfrm>
        </p:grpSpPr>
        <p:sp>
          <p:nvSpPr>
            <p:cNvPr id="58" name="TextBox 15">
              <a:extLst>
                <a:ext uri="{FF2B5EF4-FFF2-40B4-BE49-F238E27FC236}">
                  <a16:creationId xmlns:a16="http://schemas.microsoft.com/office/drawing/2014/main" id="{C9C0BFF4-8DA5-6FC2-B92B-0D36AE0BC10A}"/>
                </a:ext>
              </a:extLst>
            </p:cNvPr>
            <p:cNvSpPr txBox="1"/>
            <p:nvPr/>
          </p:nvSpPr>
          <p:spPr>
            <a:xfrm>
              <a:off x="704229" y="2418136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関係者にメールで連絡する</a:t>
              </a: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341D7840-A5B9-5532-A8C7-953E3347DAE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DCF670B-6B72-07F1-E3AA-EBA5CF98A566}"/>
              </a:ext>
            </a:extLst>
          </p:cNvPr>
          <p:cNvGrpSpPr/>
          <p:nvPr/>
        </p:nvGrpSpPr>
        <p:grpSpPr>
          <a:xfrm>
            <a:off x="6803834" y="2702893"/>
            <a:ext cx="2052000" cy="236679"/>
            <a:chOff x="2402069" y="2740678"/>
            <a:chExt cx="2052000" cy="236679"/>
          </a:xfrm>
        </p:grpSpPr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72072949-4014-3DFD-48A4-F07627E0032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069" y="2741231"/>
              <a:ext cx="2052000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5AE703B-FF97-B210-9EB8-E55B54AB1496}"/>
                </a:ext>
              </a:extLst>
            </p:cNvPr>
            <p:cNvCxnSpPr>
              <a:cxnSpLocks/>
            </p:cNvCxnSpPr>
            <p:nvPr/>
          </p:nvCxnSpPr>
          <p:spPr>
            <a:xfrm>
              <a:off x="3429630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33FD8EB5-D8C0-20FF-D827-5E8DB4481337}"/>
              </a:ext>
            </a:extLst>
          </p:cNvPr>
          <p:cNvGrpSpPr/>
          <p:nvPr/>
        </p:nvGrpSpPr>
        <p:grpSpPr>
          <a:xfrm>
            <a:off x="4730751" y="2823928"/>
            <a:ext cx="3977337" cy="1680134"/>
            <a:chOff x="437273" y="2861713"/>
            <a:chExt cx="3876626" cy="1680134"/>
          </a:xfrm>
        </p:grpSpPr>
        <p:sp>
          <p:nvSpPr>
            <p:cNvPr id="160" name="矩形: 圓角 159">
              <a:extLst>
                <a:ext uri="{FF2B5EF4-FFF2-40B4-BE49-F238E27FC236}">
                  <a16:creationId xmlns:a16="http://schemas.microsoft.com/office/drawing/2014/main" id="{E62BF9A9-800A-37AE-4A3C-613D41B84724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161" name="圖片 160">
              <a:extLst>
                <a:ext uri="{FF2B5EF4-FFF2-40B4-BE49-F238E27FC236}">
                  <a16:creationId xmlns:a16="http://schemas.microsoft.com/office/drawing/2014/main" id="{1FBF3C08-140D-AA32-9B18-FFC4B33E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0073" y="2891362"/>
              <a:ext cx="1926431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97BB9CBE-83BF-3FCA-344C-FD7D39200889}"/>
              </a:ext>
            </a:extLst>
          </p:cNvPr>
          <p:cNvGrpSpPr/>
          <p:nvPr/>
        </p:nvGrpSpPr>
        <p:grpSpPr>
          <a:xfrm>
            <a:off x="6835555" y="2834726"/>
            <a:ext cx="1892039" cy="707886"/>
            <a:chOff x="6516887" y="1385619"/>
            <a:chExt cx="1892039" cy="707886"/>
          </a:xfrm>
        </p:grpSpPr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87A956A2-38FF-EEB9-F533-1A81CFCDCE3E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9D28A4FD-35F7-0642-084C-C8DE4FB2AAC2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思考巨大泡開始出現的時間，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以及同仁可以立即收到消息這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兩點，來進行相關的系統機能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追加。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8D0DB40E-D3ED-85BB-3E91-0E6323B9FAB6}"/>
              </a:ext>
            </a:extLst>
          </p:cNvPr>
          <p:cNvGrpSpPr/>
          <p:nvPr/>
        </p:nvGrpSpPr>
        <p:grpSpPr>
          <a:xfrm>
            <a:off x="6835555" y="3583952"/>
            <a:ext cx="1892039" cy="707886"/>
            <a:chOff x="6516887" y="1385619"/>
            <a:chExt cx="1892039" cy="707886"/>
          </a:xfrm>
        </p:grpSpPr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748B9CB8-226D-5FE4-9091-65B49A8AA961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639CBBD5-A2CD-1058-A535-3F74812E1967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於是讓</a:t>
              </a:r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系統能自動進行計算，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一旦偵測到數據超過設定的警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戒值，就會立即透過電子郵件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通知相關人員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。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A25A9B85-5AE2-CF17-7466-0A4947C2E977}"/>
              </a:ext>
            </a:extLst>
          </p:cNvPr>
          <p:cNvGrpSpPr/>
          <p:nvPr/>
        </p:nvGrpSpPr>
        <p:grpSpPr>
          <a:xfrm>
            <a:off x="4643427" y="4251459"/>
            <a:ext cx="2249672" cy="276999"/>
            <a:chOff x="420821" y="2418136"/>
            <a:chExt cx="2249672" cy="276999"/>
          </a:xfrm>
        </p:grpSpPr>
        <p:sp>
          <p:nvSpPr>
            <p:cNvPr id="174" name="TextBox 15">
              <a:extLst>
                <a:ext uri="{FF2B5EF4-FFF2-40B4-BE49-F238E27FC236}">
                  <a16:creationId xmlns:a16="http://schemas.microsoft.com/office/drawing/2014/main" id="{121882C0-F3D1-0D39-18D1-DA9CC0A78AC0}"/>
                </a:ext>
              </a:extLst>
            </p:cNvPr>
            <p:cNvSpPr txBox="1"/>
            <p:nvPr/>
          </p:nvSpPr>
          <p:spPr>
            <a:xfrm>
              <a:off x="475661" y="2418136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巨大泡の自動警告プログラム</a:t>
              </a:r>
            </a:p>
          </p:txBody>
        </p:sp>
        <p:sp>
          <p:nvSpPr>
            <p:cNvPr id="175" name="等腰三角形 174">
              <a:extLst>
                <a:ext uri="{FF2B5EF4-FFF2-40B4-BE49-F238E27FC236}">
                  <a16:creationId xmlns:a16="http://schemas.microsoft.com/office/drawing/2014/main" id="{8D849EAA-F9D0-B646-66C8-1D06FFFAA1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2562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76" name="等腰三角形 175">
              <a:extLst>
                <a:ext uri="{FF2B5EF4-FFF2-40B4-BE49-F238E27FC236}">
                  <a16:creationId xmlns:a16="http://schemas.microsoft.com/office/drawing/2014/main" id="{C0A696F3-27D5-A1CD-2442-3C9075F154D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320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60464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：板質起因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 dirty="0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 dirty="0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 dirty="0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 dirty="0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 dirty="0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077314" y="1117438"/>
              <a:ext cx="989373" cy="276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板折良率 </a:t>
              </a:r>
              <a:r>
                <a:rPr kumimoji="1" lang="en-US" altLang="zh-TW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 dirty="0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53199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板質起因：新管理指標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4318567" y="4567531"/>
            <a:ext cx="5068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---</a:t>
            </a:r>
          </a:p>
        </p:txBody>
      </p:sp>
      <p:sp>
        <p:nvSpPr>
          <p:cNvPr id="9" name="タイトル 3">
            <a:extLst>
              <a:ext uri="{FF2B5EF4-FFF2-40B4-BE49-F238E27FC236}">
                <a16:creationId xmlns:a16="http://schemas.microsoft.com/office/drawing/2014/main" id="{6CFA9AA9-3831-07F7-1A0B-5B14A2EFE959}"/>
              </a:ext>
            </a:extLst>
          </p:cNvPr>
          <p:cNvSpPr txBox="1"/>
          <p:nvPr/>
        </p:nvSpPr>
        <p:spPr bwMode="auto">
          <a:xfrm>
            <a:off x="120860" y="207574"/>
            <a:ext cx="418576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ea typeface="+mj-ea"/>
              </a:rPr>
              <a:t>畫像處理及數據轉換的困難點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750A97C1-DB7F-FFEA-2905-6BD27FAE4D0D}"/>
              </a:ext>
            </a:extLst>
          </p:cNvPr>
          <p:cNvGrpSpPr/>
          <p:nvPr/>
        </p:nvGrpSpPr>
        <p:grpSpPr>
          <a:xfrm>
            <a:off x="488052" y="4662681"/>
            <a:ext cx="279585" cy="168890"/>
            <a:chOff x="1114871" y="4458058"/>
            <a:chExt cx="438179" cy="264693"/>
          </a:xfrm>
        </p:grpSpPr>
        <p:sp>
          <p:nvSpPr>
            <p:cNvPr id="246" name="等腰三角形 245">
              <a:extLst>
                <a:ext uri="{FF2B5EF4-FFF2-40B4-BE49-F238E27FC236}">
                  <a16:creationId xmlns:a16="http://schemas.microsoft.com/office/drawing/2014/main" id="{9332BEE9-55BC-80EC-8BDF-BDD3B68B17F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7" name="等腰三角形 246">
              <a:extLst>
                <a:ext uri="{FF2B5EF4-FFF2-40B4-BE49-F238E27FC236}">
                  <a16:creationId xmlns:a16="http://schemas.microsoft.com/office/drawing/2014/main" id="{BB657CC7-678E-176F-08AC-E3CAC2FFF20F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E2746093-8734-27A7-2C9C-76E94234343A}"/>
              </a:ext>
            </a:extLst>
          </p:cNvPr>
          <p:cNvGrpSpPr/>
          <p:nvPr/>
        </p:nvGrpSpPr>
        <p:grpSpPr>
          <a:xfrm flipH="1">
            <a:off x="8376361" y="4662682"/>
            <a:ext cx="279586" cy="168889"/>
            <a:chOff x="1114871" y="4458058"/>
            <a:chExt cx="438183" cy="264693"/>
          </a:xfrm>
        </p:grpSpPr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CB242CD7-AFC4-FA2D-87A0-8271AA0EEE2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F353904-B8B2-A862-8AFD-1E27FEB114D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94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箭號: ＞形 498">
            <a:extLst>
              <a:ext uri="{FF2B5EF4-FFF2-40B4-BE49-F238E27FC236}">
                <a16:creationId xmlns:a16="http://schemas.microsoft.com/office/drawing/2014/main" id="{53FA9317-CC5C-CCB8-BE7E-FE8964B1D118}"/>
              </a:ext>
            </a:extLst>
          </p:cNvPr>
          <p:cNvSpPr/>
          <p:nvPr/>
        </p:nvSpPr>
        <p:spPr>
          <a:xfrm>
            <a:off x="2947403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D70AF7-95ED-FE64-E514-163B855B812E}"/>
              </a:ext>
            </a:extLst>
          </p:cNvPr>
          <p:cNvSpPr txBox="1"/>
          <p:nvPr/>
        </p:nvSpPr>
        <p:spPr>
          <a:xfrm>
            <a:off x="3786309" y="4523128"/>
            <a:ext cx="15855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活用</a:t>
            </a:r>
            <a:r>
              <a:rPr lang="en-US" altLang="zh-TW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工具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70F37D-AD1A-544B-805B-705D8246A576}"/>
              </a:ext>
            </a:extLst>
          </p:cNvPr>
          <p:cNvGrpSpPr/>
          <p:nvPr/>
        </p:nvGrpSpPr>
        <p:grpSpPr>
          <a:xfrm>
            <a:off x="3237234" y="4598205"/>
            <a:ext cx="376038" cy="227153"/>
            <a:chOff x="1114871" y="4458058"/>
            <a:chExt cx="438183" cy="264693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6F50D563-A70E-03BD-C63A-990BE2252E8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06002D2-2DD8-82F0-E26F-1FA78CA46AA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59596C-1594-503F-6751-853E10A0D75F}"/>
              </a:ext>
            </a:extLst>
          </p:cNvPr>
          <p:cNvGrpSpPr/>
          <p:nvPr/>
        </p:nvGrpSpPr>
        <p:grpSpPr>
          <a:xfrm flipH="1">
            <a:off x="5544908" y="4598205"/>
            <a:ext cx="376038" cy="227153"/>
            <a:chOff x="1114871" y="4458058"/>
            <a:chExt cx="438183" cy="26469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8DE4B4-3BBF-2C82-BA01-0A265A37B03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2BF2D2-4F02-A9B8-9FCC-9C2F3B4B662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32" name="群組 531">
            <a:extLst>
              <a:ext uri="{FF2B5EF4-FFF2-40B4-BE49-F238E27FC236}">
                <a16:creationId xmlns:a16="http://schemas.microsoft.com/office/drawing/2014/main" id="{13B12B37-A2BD-2F37-5708-3AC76FC64D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2319" y="1630571"/>
            <a:ext cx="2219500" cy="2202594"/>
            <a:chOff x="720171" y="1390268"/>
            <a:chExt cx="2048867" cy="2033261"/>
          </a:xfrm>
        </p:grpSpPr>
        <p:sp>
          <p:nvSpPr>
            <p:cNvPr id="531" name="矩形: 圓角 530">
              <a:extLst>
                <a:ext uri="{FF2B5EF4-FFF2-40B4-BE49-F238E27FC236}">
                  <a16:creationId xmlns:a16="http://schemas.microsoft.com/office/drawing/2014/main" id="{17B530D0-885B-FE47-FACA-55C29587FB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3024" y="1390268"/>
              <a:ext cx="2046014" cy="2033261"/>
            </a:xfrm>
            <a:prstGeom prst="roundRect">
              <a:avLst>
                <a:gd name="adj" fmla="val 1304"/>
              </a:avLst>
            </a:prstGeom>
            <a:solidFill>
              <a:srgbClr val="E1E1E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488" name="群組 487">
              <a:extLst>
                <a:ext uri="{FF2B5EF4-FFF2-40B4-BE49-F238E27FC236}">
                  <a16:creationId xmlns:a16="http://schemas.microsoft.com/office/drawing/2014/main" id="{3D995E97-C56F-FE53-40F7-7C3D106721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0171" y="1408006"/>
              <a:ext cx="2042517" cy="2005197"/>
              <a:chOff x="3297462" y="1493084"/>
              <a:chExt cx="2042517" cy="2005197"/>
            </a:xfrm>
          </p:grpSpPr>
          <p:grpSp>
            <p:nvGrpSpPr>
              <p:cNvPr id="479" name="群組 478">
                <a:extLst>
                  <a:ext uri="{FF2B5EF4-FFF2-40B4-BE49-F238E27FC236}">
                    <a16:creationId xmlns:a16="http://schemas.microsoft.com/office/drawing/2014/main" id="{6732D037-26AC-20E3-F496-6B4A45CD5F5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97462" y="1493084"/>
                <a:ext cx="863174" cy="698887"/>
                <a:chOff x="3312076" y="1385455"/>
                <a:chExt cx="1057174" cy="855963"/>
              </a:xfrm>
            </p:grpSpPr>
            <p:pic>
              <p:nvPicPr>
                <p:cNvPr id="459" name="圖片 458">
                  <a:extLst>
                    <a:ext uri="{FF2B5EF4-FFF2-40B4-BE49-F238E27FC236}">
                      <a16:creationId xmlns:a16="http://schemas.microsoft.com/office/drawing/2014/main" id="{DF2483B7-B7F8-F8C9-7A73-4C55C8684E5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076" y="1385455"/>
                  <a:ext cx="1057174" cy="85596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0">
                  <a:extLst>
                    <a:ext uri="{FF2B5EF4-FFF2-40B4-BE49-F238E27FC236}">
                      <a16:creationId xmlns:a16="http://schemas.microsoft.com/office/drawing/2014/main" id="{C30B25EF-53EE-780A-BEC7-F490EA9EC4B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26509" y="1677327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0" name="群組 479">
                <a:extLst>
                  <a:ext uri="{FF2B5EF4-FFF2-40B4-BE49-F238E27FC236}">
                    <a16:creationId xmlns:a16="http://schemas.microsoft.com/office/drawing/2014/main" id="{421D5E6F-9C6A-6E85-804A-29F9EB3D4D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1499697"/>
                <a:ext cx="731046" cy="698887"/>
                <a:chOff x="4097887" y="1393075"/>
                <a:chExt cx="895350" cy="855963"/>
              </a:xfrm>
            </p:grpSpPr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61D6DECF-4E3A-7442-A0C3-25A87D9CC2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/>
                <a:srcRect l="36167" r="35261" b="72932"/>
                <a:stretch/>
              </p:blipFill>
              <p:spPr>
                <a:xfrm>
                  <a:off x="4097887" y="1393075"/>
                  <a:ext cx="895350" cy="855963"/>
                </a:xfrm>
                <a:prstGeom prst="rect">
                  <a:avLst/>
                </a:prstGeom>
              </p:spPr>
            </p:pic>
            <p:sp>
              <p:nvSpPr>
                <p:cNvPr id="463" name="正方形/長方形 22">
                  <a:extLst>
                    <a:ext uri="{FF2B5EF4-FFF2-40B4-BE49-F238E27FC236}">
                      <a16:creationId xmlns:a16="http://schemas.microsoft.com/office/drawing/2014/main" id="{E591E67D-599D-9213-4946-60EE9866EE4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123264" y="1463514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攻める財務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群組 480">
                <a:extLst>
                  <a:ext uri="{FF2B5EF4-FFF2-40B4-BE49-F238E27FC236}">
                    <a16:creationId xmlns:a16="http://schemas.microsoft.com/office/drawing/2014/main" id="{4086FB85-5104-6E81-8596-C81A8C0C909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0014" y="1493084"/>
                <a:ext cx="863256" cy="698886"/>
                <a:chOff x="4732819" y="1377835"/>
                <a:chExt cx="1057275" cy="855963"/>
              </a:xfrm>
            </p:grpSpPr>
            <p:pic>
              <p:nvPicPr>
                <p:cNvPr id="453" name="圖片 452">
                  <a:extLst>
                    <a:ext uri="{FF2B5EF4-FFF2-40B4-BE49-F238E27FC236}">
                      <a16:creationId xmlns:a16="http://schemas.microsoft.com/office/drawing/2014/main" id="{184D3E67-4488-1820-3EFE-51AFD1CE3C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32819" y="1377835"/>
                  <a:ext cx="1057275" cy="855963"/>
                </a:xfrm>
                <a:prstGeom prst="rect">
                  <a:avLst/>
                </a:prstGeom>
              </p:spPr>
            </p:pic>
            <p:sp>
              <p:nvSpPr>
                <p:cNvPr id="465" name="正方形/長方形 23">
                  <a:extLst>
                    <a:ext uri="{FF2B5EF4-FFF2-40B4-BE49-F238E27FC236}">
                      <a16:creationId xmlns:a16="http://schemas.microsoft.com/office/drawing/2014/main" id="{D9F28399-20EA-977E-F106-1F556CC2E9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06569" y="1680180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地産地消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2" name="群組 481">
                <a:extLst>
                  <a:ext uri="{FF2B5EF4-FFF2-40B4-BE49-F238E27FC236}">
                    <a16:creationId xmlns:a16="http://schemas.microsoft.com/office/drawing/2014/main" id="{66824927-15F1-5C99-B22A-82B84E25389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640042" y="1960429"/>
                <a:ext cx="699937" cy="1070905"/>
                <a:chOff x="4921798" y="1952809"/>
                <a:chExt cx="857250" cy="1311594"/>
              </a:xfrm>
            </p:grpSpPr>
            <p:pic>
              <p:nvPicPr>
                <p:cNvPr id="452" name="圖片 451">
                  <a:extLst>
                    <a:ext uri="{FF2B5EF4-FFF2-40B4-BE49-F238E27FC236}">
                      <a16:creationId xmlns:a16="http://schemas.microsoft.com/office/drawing/2014/main" id="{A8C6A81A-7E45-8BE2-4ABC-89E76160CE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1798" y="1952809"/>
                  <a:ext cx="857250" cy="1311594"/>
                </a:xfrm>
                <a:prstGeom prst="rect">
                  <a:avLst/>
                </a:prstGeom>
              </p:spPr>
            </p:pic>
            <p:sp>
              <p:nvSpPr>
                <p:cNvPr id="471" name="正方形/長方形 25">
                  <a:extLst>
                    <a:ext uri="{FF2B5EF4-FFF2-40B4-BE49-F238E27FC236}">
                      <a16:creationId xmlns:a16="http://schemas.microsoft.com/office/drawing/2014/main" id="{96325316-2242-A334-44D1-2C31114032D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56691" y="2452230"/>
                  <a:ext cx="5806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ja-JP" sz="1050" b="1" dirty="0">
                      <a:solidFill>
                        <a:srgbClr val="000000"/>
                      </a:solidFill>
                    </a:rPr>
                    <a:t>SDGs</a:t>
                  </a:r>
                </a:p>
              </p:txBody>
            </p:sp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18E22E9B-1528-8F5C-AE9D-C85DBEEADBF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12708" y="2817023"/>
                <a:ext cx="868879" cy="681258"/>
                <a:chOff x="3312708" y="2999924"/>
                <a:chExt cx="1064162" cy="834373"/>
              </a:xfrm>
            </p:grpSpPr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5EAAE578-4334-A062-A07C-38BBC4E5D7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708" y="2999924"/>
                  <a:ext cx="1064162" cy="834373"/>
                </a:xfrm>
                <a:prstGeom prst="rect">
                  <a:avLst/>
                </a:prstGeom>
              </p:spPr>
            </p:pic>
            <p:sp>
              <p:nvSpPr>
                <p:cNvPr id="473" name="正方形/長方形 25">
                  <a:extLst>
                    <a:ext uri="{FF2B5EF4-FFF2-40B4-BE49-F238E27FC236}">
                      <a16:creationId xmlns:a16="http://schemas.microsoft.com/office/drawing/2014/main" id="{D40FFBD2-AA21-0A00-8EC0-BCEBBAA322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52091" y="3295938"/>
                  <a:ext cx="618827" cy="414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>
                          <a:lumMod val="75000"/>
                        </a:schemeClr>
                      </a:solidFill>
                      <a:effectLst>
                        <a:outerShdw blurRad="12700" dist="38100" dir="2700000" algn="tl" rotWithShape="0">
                          <a:schemeClr val="bg1">
                            <a:alpha val="90000"/>
                          </a:schemeClr>
                        </a:outerShdw>
                      </a:effectLst>
                    </a:rPr>
                    <a:t>DX</a:t>
                  </a:r>
                  <a:endParaRPr lang="en-US" altLang="ja-JP" sz="1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bg1">
                          <a:alpha val="9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84" name="群組 483">
                <a:extLst>
                  <a:ext uri="{FF2B5EF4-FFF2-40B4-BE49-F238E27FC236}">
                    <a16:creationId xmlns:a16="http://schemas.microsoft.com/office/drawing/2014/main" id="{D163F8AB-8D99-E675-C6CB-9F65697FB2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2818475"/>
                <a:ext cx="731046" cy="663133"/>
                <a:chOff x="4090268" y="3008814"/>
                <a:chExt cx="895350" cy="812173"/>
              </a:xfrm>
            </p:grpSpPr>
            <p:pic>
              <p:nvPicPr>
                <p:cNvPr id="451" name="圖片 450">
                  <a:extLst>
                    <a:ext uri="{FF2B5EF4-FFF2-40B4-BE49-F238E27FC236}">
                      <a16:creationId xmlns:a16="http://schemas.microsoft.com/office/drawing/2014/main" id="{C312B480-6DE5-FF59-3F44-2CC7EA7A96B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90268" y="3008814"/>
                  <a:ext cx="895350" cy="812173"/>
                </a:xfrm>
                <a:prstGeom prst="rect">
                  <a:avLst/>
                </a:prstGeom>
              </p:spPr>
            </p:pic>
            <p:sp>
              <p:nvSpPr>
                <p:cNvPr id="475" name="正方形/長方形 8">
                  <a:extLst>
                    <a:ext uri="{FF2B5EF4-FFF2-40B4-BE49-F238E27FC236}">
                      <a16:creationId xmlns:a16="http://schemas.microsoft.com/office/drawing/2014/main" id="{7B69BD00-95C8-C0CF-1F4A-59BF2F34224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341695" y="3532404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安全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3" name="群組 482">
                <a:extLst>
                  <a:ext uri="{FF2B5EF4-FFF2-40B4-BE49-F238E27FC236}">
                    <a16:creationId xmlns:a16="http://schemas.microsoft.com/office/drawing/2014/main" id="{C6F8DDB2-45F2-A5B2-F540-7BAED423EEC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6723" y="2821034"/>
                <a:ext cx="863256" cy="663132"/>
                <a:chOff x="4714152" y="2996114"/>
                <a:chExt cx="1057275" cy="812173"/>
              </a:xfrm>
            </p:grpSpPr>
            <p:pic>
              <p:nvPicPr>
                <p:cNvPr id="458" name="圖片 457">
                  <a:extLst>
                    <a:ext uri="{FF2B5EF4-FFF2-40B4-BE49-F238E27FC236}">
                      <a16:creationId xmlns:a16="http://schemas.microsoft.com/office/drawing/2014/main" id="{A34EF75F-B06B-112A-92F7-535DDCDDD2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4152" y="2996114"/>
                  <a:ext cx="1057275" cy="812173"/>
                </a:xfrm>
                <a:prstGeom prst="rect">
                  <a:avLst/>
                </a:prstGeom>
              </p:spPr>
            </p:pic>
            <p:sp>
              <p:nvSpPr>
                <p:cNvPr id="477" name="正方形/長方形 37">
                  <a:extLst>
                    <a:ext uri="{FF2B5EF4-FFF2-40B4-BE49-F238E27FC236}">
                      <a16:creationId xmlns:a16="http://schemas.microsoft.com/office/drawing/2014/main" id="{F844C3BF-1C80-8A25-377B-C5E4626511D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23438" y="3339940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文化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6" name="群組 485">
                <a:extLst>
                  <a:ext uri="{FF2B5EF4-FFF2-40B4-BE49-F238E27FC236}">
                    <a16:creationId xmlns:a16="http://schemas.microsoft.com/office/drawing/2014/main" id="{BF8857BB-DE5D-969D-74F2-CB5E961C89D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01962" y="1960429"/>
                <a:ext cx="723351" cy="1070905"/>
                <a:chOff x="3304456" y="1960429"/>
                <a:chExt cx="885926" cy="1311594"/>
              </a:xfrm>
            </p:grpSpPr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2DF6C381-6BF3-A49C-6075-3D25798059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04456" y="1960429"/>
                  <a:ext cx="885926" cy="1311594"/>
                </a:xfrm>
                <a:prstGeom prst="rect">
                  <a:avLst/>
                </a:prstGeom>
              </p:spPr>
            </p:pic>
            <p:sp>
              <p:nvSpPr>
                <p:cNvPr id="467" name="正方形/長方形 21">
                  <a:extLst>
                    <a:ext uri="{FF2B5EF4-FFF2-40B4-BE49-F238E27FC236}">
                      <a16:creationId xmlns:a16="http://schemas.microsoft.com/office/drawing/2014/main" id="{ADBE28DA-1C41-701E-0674-515A16B062B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09528" y="2351206"/>
                  <a:ext cx="723276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コンプラ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イアンス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5" name="群組 484">
                <a:extLst>
                  <a:ext uri="{FF2B5EF4-FFF2-40B4-BE49-F238E27FC236}">
                    <a16:creationId xmlns:a16="http://schemas.microsoft.com/office/drawing/2014/main" id="{816F74DB-92FD-157E-F129-99F7D0F4C1E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804235" y="1960429"/>
                <a:ext cx="1073237" cy="1070905"/>
                <a:chOff x="3895003" y="1952809"/>
                <a:chExt cx="1314450" cy="1311594"/>
              </a:xfrm>
            </p:grpSpPr>
            <p:pic>
              <p:nvPicPr>
                <p:cNvPr id="457" name="圖片 456">
                  <a:extLst>
                    <a:ext uri="{FF2B5EF4-FFF2-40B4-BE49-F238E27FC236}">
                      <a16:creationId xmlns:a16="http://schemas.microsoft.com/office/drawing/2014/main" id="{73F116FB-1AA6-A7DB-8AAA-A7228328DE3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 cstate="email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895003" y="1952809"/>
                  <a:ext cx="1314450" cy="1311594"/>
                </a:xfrm>
                <a:prstGeom prst="rect">
                  <a:avLst/>
                </a:prstGeom>
              </p:spPr>
            </p:pic>
            <p:sp>
              <p:nvSpPr>
                <p:cNvPr id="469" name="正方形/長方形 33">
                  <a:extLst>
                    <a:ext uri="{FF2B5EF4-FFF2-40B4-BE49-F238E27FC236}">
                      <a16:creationId xmlns:a16="http://schemas.microsoft.com/office/drawing/2014/main" id="{8412F369-D544-8C86-9B0F-2DD79E08BD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78015" y="2439544"/>
                  <a:ext cx="992579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マネジメント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サイクル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94" name="群組 493">
            <a:extLst>
              <a:ext uri="{FF2B5EF4-FFF2-40B4-BE49-F238E27FC236}">
                <a16:creationId xmlns:a16="http://schemas.microsoft.com/office/drawing/2014/main" id="{55E1707E-09E5-CDB9-E7A7-821D629FB3F0}"/>
              </a:ext>
            </a:extLst>
          </p:cNvPr>
          <p:cNvGrpSpPr/>
          <p:nvPr/>
        </p:nvGrpSpPr>
        <p:grpSpPr>
          <a:xfrm>
            <a:off x="476939" y="3892546"/>
            <a:ext cx="2363118" cy="483989"/>
            <a:chOff x="984921" y="3828063"/>
            <a:chExt cx="2363118" cy="483989"/>
          </a:xfrm>
        </p:grpSpPr>
        <p:sp>
          <p:nvSpPr>
            <p:cNvPr id="490" name="TextBox 15">
              <a:extLst>
                <a:ext uri="{FF2B5EF4-FFF2-40B4-BE49-F238E27FC236}">
                  <a16:creationId xmlns:a16="http://schemas.microsoft.com/office/drawing/2014/main" id="{5C458DC2-B214-9EB9-6AA9-31DA15B719E1}"/>
                </a:ext>
              </a:extLst>
            </p:cNvPr>
            <p:cNvSpPr txBox="1"/>
            <p:nvPr/>
          </p:nvSpPr>
          <p:spPr>
            <a:xfrm>
              <a:off x="984921" y="3828063"/>
              <a:ext cx="2363118" cy="483989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AGC</a:t>
              </a:r>
              <a:r>
                <a:rPr lang="en-US" altLang="ja-JP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plus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活動</a:t>
              </a:r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DX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運用活性化</a:t>
              </a:r>
            </a:p>
            <a:p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新技術・設備への攻めと取込み</a:t>
              </a:r>
            </a:p>
          </p:txBody>
        </p:sp>
        <p:grpSp>
          <p:nvGrpSpPr>
            <p:cNvPr id="493" name="群組 492">
              <a:extLst>
                <a:ext uri="{FF2B5EF4-FFF2-40B4-BE49-F238E27FC236}">
                  <a16:creationId xmlns:a16="http://schemas.microsoft.com/office/drawing/2014/main" id="{82122EE4-28CA-B00E-647B-9ED24903AA44}"/>
                </a:ext>
              </a:extLst>
            </p:cNvPr>
            <p:cNvGrpSpPr/>
            <p:nvPr/>
          </p:nvGrpSpPr>
          <p:grpSpPr>
            <a:xfrm>
              <a:off x="2112586" y="3943005"/>
              <a:ext cx="126000" cy="79200"/>
              <a:chOff x="3975400" y="3921550"/>
              <a:chExt cx="146661" cy="108000"/>
            </a:xfrm>
          </p:grpSpPr>
          <p:sp>
            <p:nvSpPr>
              <p:cNvPr id="491" name="等腰三角形 490">
                <a:extLst>
                  <a:ext uri="{FF2B5EF4-FFF2-40B4-BE49-F238E27FC236}">
                    <a16:creationId xmlns:a16="http://schemas.microsoft.com/office/drawing/2014/main" id="{4C60E950-3A17-1EC5-EB84-E49094972E7A}"/>
                  </a:ext>
                </a:extLst>
              </p:cNvPr>
              <p:cNvSpPr/>
              <p:nvPr/>
            </p:nvSpPr>
            <p:spPr>
              <a:xfrm rot="5400000">
                <a:off x="3957400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92" name="等腰三角形 491">
                <a:extLst>
                  <a:ext uri="{FF2B5EF4-FFF2-40B4-BE49-F238E27FC236}">
                    <a16:creationId xmlns:a16="http://schemas.microsoft.com/office/drawing/2014/main" id="{901F6DC1-2F7A-4983-465D-2F41C2327D8E}"/>
                  </a:ext>
                </a:extLst>
              </p:cNvPr>
              <p:cNvSpPr/>
              <p:nvPr/>
            </p:nvSpPr>
            <p:spPr>
              <a:xfrm rot="5400000">
                <a:off x="4032061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70" name="群組 469">
            <a:extLst>
              <a:ext uri="{FF2B5EF4-FFF2-40B4-BE49-F238E27FC236}">
                <a16:creationId xmlns:a16="http://schemas.microsoft.com/office/drawing/2014/main" id="{FE9E4251-0F4E-6A88-E72E-AA70AB1C5978}"/>
              </a:ext>
            </a:extLst>
          </p:cNvPr>
          <p:cNvGrpSpPr/>
          <p:nvPr/>
        </p:nvGrpSpPr>
        <p:grpSpPr>
          <a:xfrm>
            <a:off x="226532" y="3451687"/>
            <a:ext cx="437692" cy="735047"/>
            <a:chOff x="323752" y="3291569"/>
            <a:chExt cx="437692" cy="735047"/>
          </a:xfrm>
        </p:grpSpPr>
        <p:sp>
          <p:nvSpPr>
            <p:cNvPr id="495" name="橢圓 494">
              <a:extLst>
                <a:ext uri="{FF2B5EF4-FFF2-40B4-BE49-F238E27FC236}">
                  <a16:creationId xmlns:a16="http://schemas.microsoft.com/office/drawing/2014/main" id="{490E6A94-94B8-B46A-508A-0FD691E97EA9}"/>
                </a:ext>
              </a:extLst>
            </p:cNvPr>
            <p:cNvSpPr/>
            <p:nvPr/>
          </p:nvSpPr>
          <p:spPr>
            <a:xfrm>
              <a:off x="653444" y="3291569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97" name="手繪多邊形: 圖案 496">
              <a:extLst>
                <a:ext uri="{FF2B5EF4-FFF2-40B4-BE49-F238E27FC236}">
                  <a16:creationId xmlns:a16="http://schemas.microsoft.com/office/drawing/2014/main" id="{8D16256E-E9D6-A5B0-BDBE-7CD9EB449721}"/>
                </a:ext>
              </a:extLst>
            </p:cNvPr>
            <p:cNvSpPr/>
            <p:nvPr/>
          </p:nvSpPr>
          <p:spPr>
            <a:xfrm>
              <a:off x="323752" y="3349514"/>
              <a:ext cx="328175" cy="624908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307547 w 448130"/>
                <a:gd name="connsiteY3" fmla="*/ 842217 h 84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130" h="843166">
                  <a:moveTo>
                    <a:pt x="448130" y="0"/>
                  </a:moveTo>
                  <a:lnTo>
                    <a:pt x="5997" y="4763"/>
                  </a:lnTo>
                  <a:cubicBezTo>
                    <a:pt x="3143" y="341955"/>
                    <a:pt x="1872" y="622706"/>
                    <a:pt x="0" y="842053"/>
                  </a:cubicBezTo>
                  <a:cubicBezTo>
                    <a:pt x="80806" y="844489"/>
                    <a:pt x="250554" y="842162"/>
                    <a:pt x="307547" y="842217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橢圓 495">
              <a:extLst>
                <a:ext uri="{FF2B5EF4-FFF2-40B4-BE49-F238E27FC236}">
                  <a16:creationId xmlns:a16="http://schemas.microsoft.com/office/drawing/2014/main" id="{24EDC73D-2555-60C6-9D6B-B0586799A0BA}"/>
                </a:ext>
              </a:extLst>
            </p:cNvPr>
            <p:cNvSpPr/>
            <p:nvPr/>
          </p:nvSpPr>
          <p:spPr>
            <a:xfrm>
              <a:off x="503845" y="39186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13" name="平行四邊形 512">
            <a:extLst>
              <a:ext uri="{FF2B5EF4-FFF2-40B4-BE49-F238E27FC236}">
                <a16:creationId xmlns:a16="http://schemas.microsoft.com/office/drawing/2014/main" id="{AB164984-D3ED-141D-1B90-4B99E694E7B3}"/>
              </a:ext>
            </a:extLst>
          </p:cNvPr>
          <p:cNvSpPr>
            <a:spLocks/>
          </p:cNvSpPr>
          <p:nvPr/>
        </p:nvSpPr>
        <p:spPr>
          <a:xfrm>
            <a:off x="339911" y="1031623"/>
            <a:ext cx="8568877" cy="174951"/>
          </a:xfrm>
          <a:prstGeom prst="parallelogram">
            <a:avLst>
              <a:gd name="adj" fmla="val 108355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02AEA6-D14F-BBA5-BD2B-7D203198B267}"/>
              </a:ext>
            </a:extLst>
          </p:cNvPr>
          <p:cNvGrpSpPr/>
          <p:nvPr/>
        </p:nvGrpSpPr>
        <p:grpSpPr>
          <a:xfrm>
            <a:off x="339911" y="824143"/>
            <a:ext cx="8464177" cy="446276"/>
            <a:chOff x="339911" y="806920"/>
            <a:chExt cx="8464177" cy="446276"/>
          </a:xfrm>
        </p:grpSpPr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5E1D1BBA-C700-BFB0-7CE0-5F9FC180A0AD}"/>
                </a:ext>
              </a:extLst>
            </p:cNvPr>
            <p:cNvSpPr txBox="1"/>
            <p:nvPr/>
          </p:nvSpPr>
          <p:spPr>
            <a:xfrm>
              <a:off x="339911" y="806920"/>
              <a:ext cx="8464177" cy="4462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古田さんの方針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KSF 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9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つのパズル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製造一部重点課題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A80516-38BD-853D-4F01-72D391D59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6746" y="961629"/>
              <a:ext cx="2317017" cy="152226"/>
              <a:chOff x="1008871" y="4458058"/>
              <a:chExt cx="4028881" cy="26469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ED7DDB1-77BF-386A-955F-C0110B15A531}"/>
                  </a:ext>
                </a:extLst>
              </p:cNvPr>
              <p:cNvSpPr/>
              <p:nvPr/>
            </p:nvSpPr>
            <p:spPr>
              <a:xfrm rot="5400000">
                <a:off x="972729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AD45AF1F-895E-F6F6-4CCE-A1CD1A55B76C}"/>
                  </a:ext>
                </a:extLst>
              </p:cNvPr>
              <p:cNvSpPr/>
              <p:nvPr/>
            </p:nvSpPr>
            <p:spPr>
              <a:xfrm rot="5400000">
                <a:off x="1218500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50AE2E6B-C572-15EB-F33C-8C5F08B04BF6}"/>
                  </a:ext>
                </a:extLst>
              </p:cNvPr>
              <p:cNvSpPr/>
              <p:nvPr/>
            </p:nvSpPr>
            <p:spPr>
              <a:xfrm rot="5400000">
                <a:off x="4563437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3E899A8F-4258-8F37-A003-CD2D1ABE5B7B}"/>
                  </a:ext>
                </a:extLst>
              </p:cNvPr>
              <p:cNvSpPr/>
              <p:nvPr/>
            </p:nvSpPr>
            <p:spPr>
              <a:xfrm rot="5400000">
                <a:off x="4809202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29" name="群組 528">
            <a:extLst>
              <a:ext uri="{FF2B5EF4-FFF2-40B4-BE49-F238E27FC236}">
                <a16:creationId xmlns:a16="http://schemas.microsoft.com/office/drawing/2014/main" id="{5218BF51-43D9-24F4-95E2-DEA2D344FB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45561" y="1098574"/>
            <a:ext cx="7370899" cy="562545"/>
            <a:chOff x="1545561" y="1098574"/>
            <a:chExt cx="7370899" cy="562545"/>
          </a:xfrm>
        </p:grpSpPr>
        <p:sp>
          <p:nvSpPr>
            <p:cNvPr id="516" name="手繪多邊形: 圖案 515">
              <a:extLst>
                <a:ext uri="{FF2B5EF4-FFF2-40B4-BE49-F238E27FC236}">
                  <a16:creationId xmlns:a16="http://schemas.microsoft.com/office/drawing/2014/main" id="{1EF883B3-B51D-38CC-3653-3A90246B6F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78400" y="1152511"/>
              <a:ext cx="138060" cy="130042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29940 w 429940"/>
                <a:gd name="connsiteY0" fmla="*/ 30580 h 828522"/>
                <a:gd name="connsiteX1" fmla="*/ 175769 w 429940"/>
                <a:gd name="connsiteY1" fmla="*/ 5192 h 828522"/>
                <a:gd name="connsiteX2" fmla="*/ 0 w 429940"/>
                <a:gd name="connsiteY2" fmla="*/ 827409 h 828522"/>
                <a:gd name="connsiteX3" fmla="*/ 170978 w 429940"/>
                <a:gd name="connsiteY3" fmla="*/ 827573 h 828522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36003 w 436003"/>
                <a:gd name="connsiteY0" fmla="*/ 589 h 828681"/>
                <a:gd name="connsiteX1" fmla="*/ 175769 w 436003"/>
                <a:gd name="connsiteY1" fmla="*/ 5351 h 828681"/>
                <a:gd name="connsiteX2" fmla="*/ 0 w 436003"/>
                <a:gd name="connsiteY2" fmla="*/ 827568 h 828681"/>
                <a:gd name="connsiteX3" fmla="*/ 170978 w 436003"/>
                <a:gd name="connsiteY3" fmla="*/ 827732 h 828681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0 h 828092"/>
                <a:gd name="connsiteX1" fmla="*/ 175769 w 436003"/>
                <a:gd name="connsiteY1" fmla="*/ 4762 h 828092"/>
                <a:gd name="connsiteX2" fmla="*/ 0 w 436003"/>
                <a:gd name="connsiteY2" fmla="*/ 826979 h 828092"/>
                <a:gd name="connsiteX3" fmla="*/ 170978 w 436003"/>
                <a:gd name="connsiteY3" fmla="*/ 827143 h 828092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175769 w 175769"/>
                <a:gd name="connsiteY0" fmla="*/ 1 h 823331"/>
                <a:gd name="connsiteX1" fmla="*/ 0 w 175769"/>
                <a:gd name="connsiteY1" fmla="*/ 822218 h 823331"/>
                <a:gd name="connsiteX2" fmla="*/ 170978 w 175769"/>
                <a:gd name="connsiteY2" fmla="*/ 822382 h 8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9" h="823331">
                  <a:moveTo>
                    <a:pt x="175769" y="1"/>
                  </a:moveTo>
                  <a:cubicBezTo>
                    <a:pt x="118346" y="261817"/>
                    <a:pt x="41281" y="587795"/>
                    <a:pt x="0" y="822218"/>
                  </a:cubicBezTo>
                  <a:cubicBezTo>
                    <a:pt x="80806" y="824654"/>
                    <a:pt x="113985" y="822327"/>
                    <a:pt x="170978" y="822382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7" name="橢圓 516">
              <a:extLst>
                <a:ext uri="{FF2B5EF4-FFF2-40B4-BE49-F238E27FC236}">
                  <a16:creationId xmlns:a16="http://schemas.microsoft.com/office/drawing/2014/main" id="{6A5C8E78-0D14-7582-C33C-53B00ACDC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11430" y="109857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519" name="直線接點 518">
              <a:extLst>
                <a:ext uri="{FF2B5EF4-FFF2-40B4-BE49-F238E27FC236}">
                  <a16:creationId xmlns:a16="http://schemas.microsoft.com/office/drawing/2014/main" id="{25983DA3-A64C-6716-B376-10F4A7F2B8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926002" y="1284038"/>
              <a:ext cx="6854779" cy="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線接點 524">
              <a:extLst>
                <a:ext uri="{FF2B5EF4-FFF2-40B4-BE49-F238E27FC236}">
                  <a16:creationId xmlns:a16="http://schemas.microsoft.com/office/drawing/2014/main" id="{DA239899-3B07-D27C-C7D2-6AB1D90FA9D0}"/>
                </a:ext>
              </a:extLst>
            </p:cNvPr>
            <p:cNvCxnSpPr>
              <a:cxnSpLocks noGrp="1" noRot="1" noChangeAspect="1" noMove="1" noResize="1" noEditPoints="1" noAdjustHandles="1" noChangeArrowheads="1" noChangeShapeType="1"/>
            </p:cNvCxnSpPr>
            <p:nvPr/>
          </p:nvCxnSpPr>
          <p:spPr>
            <a:xfrm flipH="1">
              <a:off x="1581561" y="1280863"/>
              <a:ext cx="344441" cy="32400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橢圓 532">
              <a:extLst>
                <a:ext uri="{FF2B5EF4-FFF2-40B4-BE49-F238E27FC236}">
                  <a16:creationId xmlns:a16="http://schemas.microsoft.com/office/drawing/2014/main" id="{3E593355-49EF-E78C-A61D-F6F7A80FF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1545561" y="158911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35" name="TextBox 15">
            <a:extLst>
              <a:ext uri="{FF2B5EF4-FFF2-40B4-BE49-F238E27FC236}">
                <a16:creationId xmlns:a16="http://schemas.microsoft.com/office/drawing/2014/main" id="{7059F785-C101-A28A-4464-BDFBF616EFB0}"/>
              </a:ext>
            </a:extLst>
          </p:cNvPr>
          <p:cNvSpPr txBox="1"/>
          <p:nvPr/>
        </p:nvSpPr>
        <p:spPr>
          <a:xfrm>
            <a:off x="3348692" y="3877389"/>
            <a:ext cx="2433271" cy="523923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01" name="圖片 500">
            <a:extLst>
              <a:ext uri="{FF2B5EF4-FFF2-40B4-BE49-F238E27FC236}">
                <a16:creationId xmlns:a16="http://schemas.microsoft.com/office/drawing/2014/main" id="{8387A8F4-2B57-5FD7-7233-37F14E1D94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3006963" y="1882596"/>
            <a:ext cx="3021087" cy="156909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7C0A6669-001D-43E0-EF9B-1004834D0E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7974" y="1649786"/>
            <a:ext cx="2497292" cy="2112723"/>
            <a:chOff x="3402356" y="1852613"/>
            <a:chExt cx="2497292" cy="16934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5D09894-92A8-C597-5329-D809E2B8828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6"/>
            <a:stretch/>
          </p:blipFill>
          <p:spPr>
            <a:xfrm>
              <a:off x="3402356" y="1852613"/>
              <a:ext cx="2497292" cy="1693439"/>
            </a:xfrm>
            <a:prstGeom prst="roundRect">
              <a:avLst>
                <a:gd name="adj" fmla="val 243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654AE64F-9C4A-C737-EE84-B3025EAF96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3004" y="2750929"/>
              <a:ext cx="883822" cy="164306"/>
            </a:xfrm>
            <a:custGeom>
              <a:avLst/>
              <a:gdLst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71523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95336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92955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85812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4306 h 164306"/>
                <a:gd name="connsiteX1" fmla="*/ 90488 w 862011"/>
                <a:gd name="connsiteY1" fmla="*/ 2381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0 w 862011"/>
                <a:gd name="connsiteY0" fmla="*/ 164306 h 164306"/>
                <a:gd name="connsiteX1" fmla="*/ 4286 w 862011"/>
                <a:gd name="connsiteY1" fmla="*/ 0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9589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95894 w 857725"/>
                <a:gd name="connsiteY4" fmla="*/ 164306 h 164306"/>
                <a:gd name="connsiteX0" fmla="*/ 8890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88904 w 857725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64534 w 846759"/>
                <a:gd name="connsiteY3" fmla="*/ 164306 h 164306"/>
                <a:gd name="connsiteX4" fmla="*/ 88904 w 846759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71524 w 846759"/>
                <a:gd name="connsiteY3" fmla="*/ 164306 h 164306"/>
                <a:gd name="connsiteX4" fmla="*/ 88904 w 846759"/>
                <a:gd name="connsiteY4" fmla="*/ 164306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59" h="164306">
                  <a:moveTo>
                    <a:pt x="88904" y="164306"/>
                  </a:moveTo>
                  <a:lnTo>
                    <a:pt x="0" y="0"/>
                  </a:lnTo>
                  <a:lnTo>
                    <a:pt x="846759" y="0"/>
                  </a:lnTo>
                  <a:lnTo>
                    <a:pt x="771524" y="164306"/>
                  </a:lnTo>
                  <a:lnTo>
                    <a:pt x="88904" y="1643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zh-TW" altLang="en-US" sz="1000" b="1" dirty="0">
                  <a:solidFill>
                    <a:schemeClr val="tx1"/>
                  </a:solidFill>
                </a:rPr>
                <a:t>生產推進課</a:t>
              </a:r>
            </a:p>
          </p:txBody>
        </p: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168A6B2C-C519-32E4-905C-113CD02D1D74}"/>
              </a:ext>
            </a:extLst>
          </p:cNvPr>
          <p:cNvSpPr txBox="1"/>
          <p:nvPr/>
        </p:nvSpPr>
        <p:spPr>
          <a:xfrm>
            <a:off x="6305758" y="3890739"/>
            <a:ext cx="2409570" cy="483989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藉由開發</a:t>
            </a:r>
            <a:r>
              <a: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同仁解決問題、優化作業。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ADB38F69-EBB9-F1D8-8305-0A53BCC7D611}"/>
              </a:ext>
            </a:extLst>
          </p:cNvPr>
          <p:cNvSpPr/>
          <p:nvPr/>
        </p:nvSpPr>
        <p:spPr>
          <a:xfrm flipH="1">
            <a:off x="6022091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5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08112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8948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 dirty="0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490625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727354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 dirty="0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矩形: 圓角 457">
            <a:extLst>
              <a:ext uri="{FF2B5EF4-FFF2-40B4-BE49-F238E27FC236}">
                <a16:creationId xmlns:a16="http://schemas.microsoft.com/office/drawing/2014/main" id="{E30CA2BC-5DDE-532B-B949-E4C1D9A6D1AF}"/>
              </a:ext>
            </a:extLst>
          </p:cNvPr>
          <p:cNvSpPr/>
          <p:nvPr/>
        </p:nvSpPr>
        <p:spPr>
          <a:xfrm>
            <a:off x="4405115" y="1589552"/>
            <a:ext cx="4412763" cy="1405964"/>
          </a:xfrm>
          <a:prstGeom prst="roundRect">
            <a:avLst>
              <a:gd name="adj" fmla="val 4449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新管理指標的活用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40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新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管理指標的活用，繼續精進到準確運用，將是不斷努力的目標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92" name="群組 291">
            <a:extLst>
              <a:ext uri="{FF2B5EF4-FFF2-40B4-BE49-F238E27FC236}">
                <a16:creationId xmlns:a16="http://schemas.microsoft.com/office/drawing/2014/main" id="{484EB6DF-7E95-441A-0ADC-D4A21FA27A77}"/>
              </a:ext>
            </a:extLst>
          </p:cNvPr>
          <p:cNvGrpSpPr/>
          <p:nvPr/>
        </p:nvGrpSpPr>
        <p:grpSpPr>
          <a:xfrm>
            <a:off x="-5772" y="1727354"/>
            <a:ext cx="1056700" cy="968546"/>
            <a:chOff x="7778836" y="1772386"/>
            <a:chExt cx="1056700" cy="968546"/>
          </a:xfrm>
        </p:grpSpPr>
        <p:pic>
          <p:nvPicPr>
            <p:cNvPr id="293" name="圖片 292">
              <a:extLst>
                <a:ext uri="{FF2B5EF4-FFF2-40B4-BE49-F238E27FC236}">
                  <a16:creationId xmlns:a16="http://schemas.microsoft.com/office/drawing/2014/main" id="{B5D0C618-95FD-C4EB-E9D5-BE3D0755E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294" name="TextBox 15">
              <a:extLst>
                <a:ext uri="{FF2B5EF4-FFF2-40B4-BE49-F238E27FC236}">
                  <a16:creationId xmlns:a16="http://schemas.microsoft.com/office/drawing/2014/main" id="{81F9D62F-2A4A-D025-842C-0035DBC0F213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 dirty="0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8144BE73-6D39-A419-47D7-440FA5316E74}"/>
              </a:ext>
            </a:extLst>
          </p:cNvPr>
          <p:cNvGrpSpPr/>
          <p:nvPr/>
        </p:nvGrpSpPr>
        <p:grpSpPr>
          <a:xfrm>
            <a:off x="490034" y="2266815"/>
            <a:ext cx="747997" cy="1640078"/>
            <a:chOff x="572584" y="2356731"/>
            <a:chExt cx="747997" cy="1550162"/>
          </a:xfrm>
        </p:grpSpPr>
        <p:sp>
          <p:nvSpPr>
            <p:cNvPr id="297" name="手繪多邊形: 圖案 296">
              <a:extLst>
                <a:ext uri="{FF2B5EF4-FFF2-40B4-BE49-F238E27FC236}">
                  <a16:creationId xmlns:a16="http://schemas.microsoft.com/office/drawing/2014/main" id="{5E497C69-30FE-F7BC-DB3E-86014D4DFF0D}"/>
                </a:ext>
              </a:extLst>
            </p:cNvPr>
            <p:cNvSpPr/>
            <p:nvPr/>
          </p:nvSpPr>
          <p:spPr>
            <a:xfrm>
              <a:off x="598683" y="2459887"/>
              <a:ext cx="654843" cy="1419225"/>
            </a:xfrm>
            <a:custGeom>
              <a:avLst/>
              <a:gdLst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31124 w 742324"/>
                <a:gd name="connsiteY0" fmla="*/ 0 h 1507570"/>
                <a:gd name="connsiteX1" fmla="*/ 31124 w 742324"/>
                <a:gd name="connsiteY1" fmla="*/ 1419225 h 1507570"/>
                <a:gd name="connsiteX2" fmla="*/ 742324 w 742324"/>
                <a:gd name="connsiteY2" fmla="*/ 1476375 h 1507570"/>
                <a:gd name="connsiteX0" fmla="*/ 10706 w 721906"/>
                <a:gd name="connsiteY0" fmla="*/ 0 h 1507570"/>
                <a:gd name="connsiteX1" fmla="*/ 10706 w 721906"/>
                <a:gd name="connsiteY1" fmla="*/ 1419225 h 1507570"/>
                <a:gd name="connsiteX2" fmla="*/ 721906 w 721906"/>
                <a:gd name="connsiteY2" fmla="*/ 1476375 h 1507570"/>
                <a:gd name="connsiteX0" fmla="*/ 3779 w 714979"/>
                <a:gd name="connsiteY0" fmla="*/ 0 h 1507570"/>
                <a:gd name="connsiteX1" fmla="*/ 3779 w 714979"/>
                <a:gd name="connsiteY1" fmla="*/ 1419225 h 1507570"/>
                <a:gd name="connsiteX2" fmla="*/ 714979 w 714979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120650"/>
                <a:gd name="connsiteY0" fmla="*/ 0 h 1466302"/>
                <a:gd name="connsiteX1" fmla="*/ 0 w 120650"/>
                <a:gd name="connsiteY1" fmla="*/ 1419225 h 1466302"/>
                <a:gd name="connsiteX2" fmla="*/ 120650 w 120650"/>
                <a:gd name="connsiteY2" fmla="*/ 1425575 h 1466302"/>
                <a:gd name="connsiteX0" fmla="*/ 12700 w 120650"/>
                <a:gd name="connsiteY0" fmla="*/ 0 h 1426056"/>
                <a:gd name="connsiteX1" fmla="*/ 0 w 120650"/>
                <a:gd name="connsiteY1" fmla="*/ 1419225 h 1426056"/>
                <a:gd name="connsiteX2" fmla="*/ 120650 w 120650"/>
                <a:gd name="connsiteY2" fmla="*/ 1425575 h 1426056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50 h 1419739"/>
                <a:gd name="connsiteX0" fmla="*/ 12700 w 123825"/>
                <a:gd name="connsiteY0" fmla="*/ 0 h 1423847"/>
                <a:gd name="connsiteX1" fmla="*/ 0 w 123825"/>
                <a:gd name="connsiteY1" fmla="*/ 1419225 h 1423847"/>
                <a:gd name="connsiteX2" fmla="*/ 123825 w 123825"/>
                <a:gd name="connsiteY2" fmla="*/ 1423193 h 1423847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49 h 1419739"/>
                <a:gd name="connsiteX0" fmla="*/ 12700 w 326231"/>
                <a:gd name="connsiteY0" fmla="*/ 0 h 1419225"/>
                <a:gd name="connsiteX1" fmla="*/ 0 w 326231"/>
                <a:gd name="connsiteY1" fmla="*/ 1419225 h 1419225"/>
                <a:gd name="connsiteX2" fmla="*/ 326231 w 326231"/>
                <a:gd name="connsiteY2" fmla="*/ 1418431 h 1419225"/>
                <a:gd name="connsiteX0" fmla="*/ 12700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843" h="1419225">
                  <a:moveTo>
                    <a:pt x="5556" y="0"/>
                  </a:moveTo>
                  <a:cubicBezTo>
                    <a:pt x="6614" y="626268"/>
                    <a:pt x="3106" y="855528"/>
                    <a:pt x="0" y="1419225"/>
                  </a:cubicBezTo>
                  <a:lnTo>
                    <a:pt x="654843" y="1418431"/>
                  </a:lnTo>
                </a:path>
              </a:pathLst>
            </a:custGeom>
            <a:noFill/>
            <a:ln w="19050" cap="rnd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0" name="手繪多邊形: 圖案 299">
              <a:extLst>
                <a:ext uri="{FF2B5EF4-FFF2-40B4-BE49-F238E27FC236}">
                  <a16:creationId xmlns:a16="http://schemas.microsoft.com/office/drawing/2014/main" id="{B466CB89-0059-837E-BD5D-BDB6F1058657}"/>
                </a:ext>
              </a:extLst>
            </p:cNvPr>
            <p:cNvSpPr/>
            <p:nvPr/>
          </p:nvSpPr>
          <p:spPr>
            <a:xfrm>
              <a:off x="572584" y="2356731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01" name="手繪多邊形: 圖案 300">
              <a:extLst>
                <a:ext uri="{FF2B5EF4-FFF2-40B4-BE49-F238E27FC236}">
                  <a16:creationId xmlns:a16="http://schemas.microsoft.com/office/drawing/2014/main" id="{490FCD9E-3AB7-56F2-5622-8967DDD2BC7D}"/>
                </a:ext>
              </a:extLst>
            </p:cNvPr>
            <p:cNvSpPr/>
            <p:nvPr/>
          </p:nvSpPr>
          <p:spPr>
            <a:xfrm rot="5400000">
              <a:off x="1231681" y="3817993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03" name="群組 302">
            <a:extLst>
              <a:ext uri="{FF2B5EF4-FFF2-40B4-BE49-F238E27FC236}">
                <a16:creationId xmlns:a16="http://schemas.microsoft.com/office/drawing/2014/main" id="{5C380C11-7712-5BD3-9FC9-E86459CA85F6}"/>
              </a:ext>
            </a:extLst>
          </p:cNvPr>
          <p:cNvGrpSpPr/>
          <p:nvPr/>
        </p:nvGrpSpPr>
        <p:grpSpPr>
          <a:xfrm>
            <a:off x="-194232" y="949673"/>
            <a:ext cx="4280410" cy="472485"/>
            <a:chOff x="-2503176" y="742520"/>
            <a:chExt cx="4280410" cy="472485"/>
          </a:xfrm>
        </p:grpSpPr>
        <p:grpSp>
          <p:nvGrpSpPr>
            <p:cNvPr id="304" name="群組 303">
              <a:extLst>
                <a:ext uri="{FF2B5EF4-FFF2-40B4-BE49-F238E27FC236}">
                  <a16:creationId xmlns:a16="http://schemas.microsoft.com/office/drawing/2014/main" id="{4343E053-4B83-C902-EBDB-471A8D480106}"/>
                </a:ext>
              </a:extLst>
            </p:cNvPr>
            <p:cNvGrpSpPr/>
            <p:nvPr/>
          </p:nvGrpSpPr>
          <p:grpSpPr>
            <a:xfrm flipV="1">
              <a:off x="-2503176" y="864753"/>
              <a:ext cx="4280410" cy="350252"/>
              <a:chOff x="-5773083" y="5544036"/>
              <a:chExt cx="13095526" cy="1071563"/>
            </a:xfrm>
          </p:grpSpPr>
          <p:sp>
            <p:nvSpPr>
              <p:cNvPr id="306" name="Line 20">
                <a:extLst>
                  <a:ext uri="{FF2B5EF4-FFF2-40B4-BE49-F238E27FC236}">
                    <a16:creationId xmlns:a16="http://schemas.microsoft.com/office/drawing/2014/main" id="{2A9F1A63-AEF3-87D0-AAC2-438ABC35092D}"/>
                  </a:ext>
                </a:extLst>
              </p:cNvPr>
              <p:cNvSpPr/>
              <p:nvPr/>
            </p:nvSpPr>
            <p:spPr bwMode="auto">
              <a:xfrm>
                <a:off x="-5773083" y="6186490"/>
                <a:ext cx="1263990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07" name="Freeform 1001">
                <a:extLst>
                  <a:ext uri="{FF2B5EF4-FFF2-40B4-BE49-F238E27FC236}">
                    <a16:creationId xmlns:a16="http://schemas.microsoft.com/office/drawing/2014/main" id="{5FFE601C-30B7-9980-E347-7368D38F76D7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8" name="Freeform 1002">
                <a:extLst>
                  <a:ext uri="{FF2B5EF4-FFF2-40B4-BE49-F238E27FC236}">
                    <a16:creationId xmlns:a16="http://schemas.microsoft.com/office/drawing/2014/main" id="{444EB031-FB6D-2633-6983-35B5F79F737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9" name="Freeform 1003">
                <a:extLst>
                  <a:ext uri="{FF2B5EF4-FFF2-40B4-BE49-F238E27FC236}">
                    <a16:creationId xmlns:a16="http://schemas.microsoft.com/office/drawing/2014/main" id="{2262D654-92E8-A188-F100-B7B3DC6DED3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5" name="TextBox 15">
              <a:extLst>
                <a:ext uri="{FF2B5EF4-FFF2-40B4-BE49-F238E27FC236}">
                  <a16:creationId xmlns:a16="http://schemas.microsoft.com/office/drawing/2014/main" id="{C5D09337-69C0-49B7-EE5F-68FB37BDFE26}"/>
                </a:ext>
              </a:extLst>
            </p:cNvPr>
            <p:cNvSpPr txBox="1"/>
            <p:nvPr/>
          </p:nvSpPr>
          <p:spPr>
            <a:xfrm>
              <a:off x="-1840199" y="742520"/>
              <a:ext cx="3057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影像可視化的實現：可視化介面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E628F868-982B-D818-A09C-1ED3FD177CE8}"/>
              </a:ext>
            </a:extLst>
          </p:cNvPr>
          <p:cNvGrpSpPr/>
          <p:nvPr/>
        </p:nvGrpSpPr>
        <p:grpSpPr>
          <a:xfrm>
            <a:off x="1224171" y="1964450"/>
            <a:ext cx="2846179" cy="2332385"/>
            <a:chOff x="1344821" y="1964450"/>
            <a:chExt cx="2846179" cy="2332385"/>
          </a:xfrm>
        </p:grpSpPr>
        <p:sp>
          <p:nvSpPr>
            <p:cNvPr id="295" name="矩形: 圓角 294">
              <a:extLst>
                <a:ext uri="{FF2B5EF4-FFF2-40B4-BE49-F238E27FC236}">
                  <a16:creationId xmlns:a16="http://schemas.microsoft.com/office/drawing/2014/main" id="{D0236F93-0710-B3A1-E73D-49835B7098C3}"/>
                </a:ext>
              </a:extLst>
            </p:cNvPr>
            <p:cNvSpPr/>
            <p:nvPr/>
          </p:nvSpPr>
          <p:spPr>
            <a:xfrm>
              <a:off x="1511300" y="2146588"/>
              <a:ext cx="2520950" cy="338554"/>
            </a:xfrm>
            <a:prstGeom prst="roundRect">
              <a:avLst>
                <a:gd name="adj" fmla="val 12586"/>
              </a:avLst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AF56C307-AD54-E976-E98B-3BCF55E59942}"/>
                </a:ext>
              </a:extLst>
            </p:cNvPr>
            <p:cNvSpPr txBox="1"/>
            <p:nvPr/>
          </p:nvSpPr>
          <p:spPr>
            <a:xfrm>
              <a:off x="2145054" y="1964450"/>
              <a:ext cx="1245712" cy="374571"/>
            </a:xfrm>
            <a:prstGeom prst="roundRect">
              <a:avLst>
                <a:gd name="adj" fmla="val 9038"/>
              </a:avLst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可視化界面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91" name="群組 290">
              <a:extLst>
                <a:ext uri="{FF2B5EF4-FFF2-40B4-BE49-F238E27FC236}">
                  <a16:creationId xmlns:a16="http://schemas.microsoft.com/office/drawing/2014/main" id="{3438B488-8E6E-05F4-4549-AB3FA070B8B6}"/>
                </a:ext>
              </a:extLst>
            </p:cNvPr>
            <p:cNvGrpSpPr/>
            <p:nvPr/>
          </p:nvGrpSpPr>
          <p:grpSpPr>
            <a:xfrm>
              <a:off x="1344821" y="2281585"/>
              <a:ext cx="2846179" cy="2015250"/>
              <a:chOff x="3372609" y="2041955"/>
              <a:chExt cx="2531413" cy="179237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E6B905B-06AC-F29E-147B-AA3C8A744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92419" y="2061005"/>
                <a:ext cx="2491794" cy="1434670"/>
              </a:xfrm>
              <a:prstGeom prst="roundRect">
                <a:avLst>
                  <a:gd name="adj" fmla="val 505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90" name="圖片 289">
                <a:extLst>
                  <a:ext uri="{FF2B5EF4-FFF2-40B4-BE49-F238E27FC236}">
                    <a16:creationId xmlns:a16="http://schemas.microsoft.com/office/drawing/2014/main" id="{A4868887-511D-25CE-9907-B18A3767B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609" y="2041955"/>
                <a:ext cx="2531413" cy="1792379"/>
              </a:xfrm>
              <a:prstGeom prst="rect">
                <a:avLst/>
              </a:prstGeom>
            </p:spPr>
          </p:pic>
        </p:grpSp>
      </p:grpSp>
      <p:grpSp>
        <p:nvGrpSpPr>
          <p:cNvPr id="393" name="群組 392">
            <a:extLst>
              <a:ext uri="{FF2B5EF4-FFF2-40B4-BE49-F238E27FC236}">
                <a16:creationId xmlns:a16="http://schemas.microsoft.com/office/drawing/2014/main" id="{258789FD-90A4-0DB3-45B9-72A294810F64}"/>
              </a:ext>
            </a:extLst>
          </p:cNvPr>
          <p:cNvGrpSpPr/>
          <p:nvPr/>
        </p:nvGrpSpPr>
        <p:grpSpPr>
          <a:xfrm>
            <a:off x="2149578" y="3050858"/>
            <a:ext cx="2535677" cy="1194741"/>
            <a:chOff x="2149578" y="3050858"/>
            <a:chExt cx="2535677" cy="1194741"/>
          </a:xfrm>
        </p:grpSpPr>
        <p:sp>
          <p:nvSpPr>
            <p:cNvPr id="314" name="矩形: 圓角 313">
              <a:extLst>
                <a:ext uri="{FF2B5EF4-FFF2-40B4-BE49-F238E27FC236}">
                  <a16:creationId xmlns:a16="http://schemas.microsoft.com/office/drawing/2014/main" id="{1CF0308F-2F16-7D70-38AA-CA56F95016EB}"/>
                </a:ext>
              </a:extLst>
            </p:cNvPr>
            <p:cNvSpPr/>
            <p:nvPr/>
          </p:nvSpPr>
          <p:spPr>
            <a:xfrm>
              <a:off x="2149578" y="3126728"/>
              <a:ext cx="995363" cy="351772"/>
            </a:xfrm>
            <a:prstGeom prst="roundRect">
              <a:avLst>
                <a:gd name="adj" fmla="val 12586"/>
              </a:avLst>
            </a:prstGeom>
            <a:noFill/>
            <a:ln w="28575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392" name="群組 391">
              <a:extLst>
                <a:ext uri="{FF2B5EF4-FFF2-40B4-BE49-F238E27FC236}">
                  <a16:creationId xmlns:a16="http://schemas.microsoft.com/office/drawing/2014/main" id="{267E6732-CE0C-5F49-1D80-C55F02D9FFC1}"/>
                </a:ext>
              </a:extLst>
            </p:cNvPr>
            <p:cNvGrpSpPr/>
            <p:nvPr/>
          </p:nvGrpSpPr>
          <p:grpSpPr>
            <a:xfrm>
              <a:off x="3043968" y="3050858"/>
              <a:ext cx="1641287" cy="1194741"/>
              <a:chOff x="3043968" y="3050858"/>
              <a:chExt cx="1641287" cy="1194741"/>
            </a:xfrm>
          </p:grpSpPr>
          <p:cxnSp>
            <p:nvCxnSpPr>
              <p:cNvPr id="375" name="直線接點 374">
                <a:extLst>
                  <a:ext uri="{FF2B5EF4-FFF2-40B4-BE49-F238E27FC236}">
                    <a16:creationId xmlns:a16="http://schemas.microsoft.com/office/drawing/2014/main" id="{79E6F31A-2897-B352-1627-B515C6420B24}"/>
                  </a:ext>
                </a:extLst>
              </p:cNvPr>
              <p:cNvCxnSpPr>
                <a:cxnSpLocks/>
                <a:stCxn id="378" idx="4"/>
                <a:endCxn id="378" idx="5"/>
              </p:cNvCxnSpPr>
              <p:nvPr/>
            </p:nvCxnSpPr>
            <p:spPr>
              <a:xfrm>
                <a:off x="3129600" y="3130726"/>
                <a:ext cx="1389854" cy="880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線接點 375">
                <a:extLst>
                  <a:ext uri="{FF2B5EF4-FFF2-40B4-BE49-F238E27FC236}">
                    <a16:creationId xmlns:a16="http://schemas.microsoft.com/office/drawing/2014/main" id="{5256C1DF-9078-CF8D-C094-C49D85774993}"/>
                  </a:ext>
                </a:extLst>
              </p:cNvPr>
              <p:cNvCxnSpPr>
                <a:cxnSpLocks/>
                <a:endCxn id="378" idx="0"/>
              </p:cNvCxnSpPr>
              <p:nvPr/>
            </p:nvCxnSpPr>
            <p:spPr>
              <a:xfrm>
                <a:off x="3141132" y="3496096"/>
                <a:ext cx="1376214" cy="7495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梯形 377">
                <a:extLst>
                  <a:ext uri="{FF2B5EF4-FFF2-40B4-BE49-F238E27FC236}">
                    <a16:creationId xmlns:a16="http://schemas.microsoft.com/office/drawing/2014/main" id="{B141E15B-0AD3-0CF7-5D1B-4EB664A5D491}"/>
                  </a:ext>
                </a:extLst>
              </p:cNvPr>
              <p:cNvSpPr/>
              <p:nvPr/>
            </p:nvSpPr>
            <p:spPr>
              <a:xfrm rot="17160000">
                <a:off x="3370776" y="2724050"/>
                <a:ext cx="987672" cy="1641287"/>
              </a:xfrm>
              <a:custGeom>
                <a:avLst/>
                <a:gdLst>
                  <a:gd name="connsiteX0" fmla="*/ 0 w 595105"/>
                  <a:gd name="connsiteY0" fmla="*/ 1442839 h 1442839"/>
                  <a:gd name="connsiteX1" fmla="*/ 148776 w 595105"/>
                  <a:gd name="connsiteY1" fmla="*/ 0 h 1442839"/>
                  <a:gd name="connsiteX2" fmla="*/ 446329 w 595105"/>
                  <a:gd name="connsiteY2" fmla="*/ 0 h 1442839"/>
                  <a:gd name="connsiteX3" fmla="*/ 595105 w 595105"/>
                  <a:gd name="connsiteY3" fmla="*/ 1442839 h 1442839"/>
                  <a:gd name="connsiteX4" fmla="*/ 0 w 595105"/>
                  <a:gd name="connsiteY4" fmla="*/ 1442839 h 1442839"/>
                  <a:gd name="connsiteX0" fmla="*/ 0 w 680472"/>
                  <a:gd name="connsiteY0" fmla="*/ 1447500 h 1447500"/>
                  <a:gd name="connsiteX1" fmla="*/ 234143 w 680472"/>
                  <a:gd name="connsiteY1" fmla="*/ 0 h 1447500"/>
                  <a:gd name="connsiteX2" fmla="*/ 531696 w 680472"/>
                  <a:gd name="connsiteY2" fmla="*/ 0 h 1447500"/>
                  <a:gd name="connsiteX3" fmla="*/ 680472 w 680472"/>
                  <a:gd name="connsiteY3" fmla="*/ 1442839 h 1447500"/>
                  <a:gd name="connsiteX4" fmla="*/ 0 w 680472"/>
                  <a:gd name="connsiteY4" fmla="*/ 1447500 h 1447500"/>
                  <a:gd name="connsiteX0" fmla="*/ 0 w 686650"/>
                  <a:gd name="connsiteY0" fmla="*/ 1486428 h 1486428"/>
                  <a:gd name="connsiteX1" fmla="*/ 240321 w 686650"/>
                  <a:gd name="connsiteY1" fmla="*/ 0 h 1486428"/>
                  <a:gd name="connsiteX2" fmla="*/ 537874 w 686650"/>
                  <a:gd name="connsiteY2" fmla="*/ 0 h 1486428"/>
                  <a:gd name="connsiteX3" fmla="*/ 686650 w 686650"/>
                  <a:gd name="connsiteY3" fmla="*/ 1442839 h 1486428"/>
                  <a:gd name="connsiteX4" fmla="*/ 0 w 686650"/>
                  <a:gd name="connsiteY4" fmla="*/ 1486428 h 1486428"/>
                  <a:gd name="connsiteX0" fmla="*/ 0 w 967729"/>
                  <a:gd name="connsiteY0" fmla="*/ 1486428 h 1486428"/>
                  <a:gd name="connsiteX1" fmla="*/ 240321 w 967729"/>
                  <a:gd name="connsiteY1" fmla="*/ 0 h 1486428"/>
                  <a:gd name="connsiteX2" fmla="*/ 537874 w 967729"/>
                  <a:gd name="connsiteY2" fmla="*/ 0 h 1486428"/>
                  <a:gd name="connsiteX3" fmla="*/ 967729 w 967729"/>
                  <a:gd name="connsiteY3" fmla="*/ 1213608 h 1486428"/>
                  <a:gd name="connsiteX4" fmla="*/ 0 w 967729"/>
                  <a:gd name="connsiteY4" fmla="*/ 1486428 h 1486428"/>
                  <a:gd name="connsiteX0" fmla="*/ 0 w 967729"/>
                  <a:gd name="connsiteY0" fmla="*/ 1594415 h 1594415"/>
                  <a:gd name="connsiteX1" fmla="*/ 240321 w 967729"/>
                  <a:gd name="connsiteY1" fmla="*/ 107987 h 1594415"/>
                  <a:gd name="connsiteX2" fmla="*/ 586181 w 967729"/>
                  <a:gd name="connsiteY2" fmla="*/ 0 h 1594415"/>
                  <a:gd name="connsiteX3" fmla="*/ 967729 w 967729"/>
                  <a:gd name="connsiteY3" fmla="*/ 1321595 h 1594415"/>
                  <a:gd name="connsiteX4" fmla="*/ 0 w 967729"/>
                  <a:gd name="connsiteY4" fmla="*/ 1594415 h 1594415"/>
                  <a:gd name="connsiteX0" fmla="*/ 0 w 961837"/>
                  <a:gd name="connsiteY0" fmla="*/ 1594415 h 1594415"/>
                  <a:gd name="connsiteX1" fmla="*/ 240321 w 961837"/>
                  <a:gd name="connsiteY1" fmla="*/ 107987 h 1594415"/>
                  <a:gd name="connsiteX2" fmla="*/ 586181 w 961837"/>
                  <a:gd name="connsiteY2" fmla="*/ 0 h 1594415"/>
                  <a:gd name="connsiteX3" fmla="*/ 961837 w 961837"/>
                  <a:gd name="connsiteY3" fmla="*/ 1318330 h 1594415"/>
                  <a:gd name="connsiteX4" fmla="*/ 0 w 961837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86181 w 968384"/>
                  <a:gd name="connsiteY2" fmla="*/ 0 h 1594415"/>
                  <a:gd name="connsiteX3" fmla="*/ 968384 w 968384"/>
                  <a:gd name="connsiteY3" fmla="*/ 1323883 h 1594415"/>
                  <a:gd name="connsiteX4" fmla="*/ 0 w 968384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615495 h 1615495"/>
                  <a:gd name="connsiteX1" fmla="*/ 241937 w 968384"/>
                  <a:gd name="connsiteY1" fmla="*/ 108786 h 1615495"/>
                  <a:gd name="connsiteX2" fmla="*/ 277708 w 968384"/>
                  <a:gd name="connsiteY2" fmla="*/ 113823 h 1615495"/>
                  <a:gd name="connsiteX3" fmla="*/ 545202 w 968384"/>
                  <a:gd name="connsiteY3" fmla="*/ 44553 h 1615495"/>
                  <a:gd name="connsiteX4" fmla="*/ 586181 w 968384"/>
                  <a:gd name="connsiteY4" fmla="*/ 21080 h 1615495"/>
                  <a:gd name="connsiteX5" fmla="*/ 968384 w 968384"/>
                  <a:gd name="connsiteY5" fmla="*/ 1344963 h 1615495"/>
                  <a:gd name="connsiteX6" fmla="*/ 0 w 968384"/>
                  <a:gd name="connsiteY6" fmla="*/ 1615495 h 161549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0 w 968384"/>
                  <a:gd name="connsiteY6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64536 w 968384"/>
                  <a:gd name="connsiteY6" fmla="*/ 1560926 h 1594415"/>
                  <a:gd name="connsiteX7" fmla="*/ 0 w 968384"/>
                  <a:gd name="connsiteY7" fmla="*/ 1594415 h 1594415"/>
                  <a:gd name="connsiteX0" fmla="*/ 0 w 1012957"/>
                  <a:gd name="connsiteY0" fmla="*/ 1594415 h 1594415"/>
                  <a:gd name="connsiteX1" fmla="*/ 241937 w 1012957"/>
                  <a:gd name="connsiteY1" fmla="*/ 87706 h 1594415"/>
                  <a:gd name="connsiteX2" fmla="*/ 277708 w 1012957"/>
                  <a:gd name="connsiteY2" fmla="*/ 92743 h 1594415"/>
                  <a:gd name="connsiteX3" fmla="*/ 545202 w 1012957"/>
                  <a:gd name="connsiteY3" fmla="*/ 23473 h 1594415"/>
                  <a:gd name="connsiteX4" fmla="*/ 586181 w 1012957"/>
                  <a:gd name="connsiteY4" fmla="*/ 0 h 1594415"/>
                  <a:gd name="connsiteX5" fmla="*/ 968384 w 1012957"/>
                  <a:gd name="connsiteY5" fmla="*/ 1323883 h 1594415"/>
                  <a:gd name="connsiteX6" fmla="*/ 902649 w 1012957"/>
                  <a:gd name="connsiteY6" fmla="*/ 1330510 h 1594415"/>
                  <a:gd name="connsiteX7" fmla="*/ 64536 w 1012957"/>
                  <a:gd name="connsiteY7" fmla="*/ 1560926 h 1594415"/>
                  <a:gd name="connsiteX8" fmla="*/ 0 w 1012957"/>
                  <a:gd name="connsiteY8" fmla="*/ 1594415 h 1594415"/>
                  <a:gd name="connsiteX0" fmla="*/ 0 w 985529"/>
                  <a:gd name="connsiteY0" fmla="*/ 1594415 h 1594415"/>
                  <a:gd name="connsiteX1" fmla="*/ 241937 w 985529"/>
                  <a:gd name="connsiteY1" fmla="*/ 87706 h 1594415"/>
                  <a:gd name="connsiteX2" fmla="*/ 277708 w 985529"/>
                  <a:gd name="connsiteY2" fmla="*/ 92743 h 1594415"/>
                  <a:gd name="connsiteX3" fmla="*/ 545202 w 985529"/>
                  <a:gd name="connsiteY3" fmla="*/ 23473 h 1594415"/>
                  <a:gd name="connsiteX4" fmla="*/ 586181 w 985529"/>
                  <a:gd name="connsiteY4" fmla="*/ 0 h 1594415"/>
                  <a:gd name="connsiteX5" fmla="*/ 968384 w 985529"/>
                  <a:gd name="connsiteY5" fmla="*/ 1323883 h 1594415"/>
                  <a:gd name="connsiteX6" fmla="*/ 902649 w 985529"/>
                  <a:gd name="connsiteY6" fmla="*/ 1330510 h 1594415"/>
                  <a:gd name="connsiteX7" fmla="*/ 64536 w 985529"/>
                  <a:gd name="connsiteY7" fmla="*/ 1560926 h 1594415"/>
                  <a:gd name="connsiteX8" fmla="*/ 0 w 985529"/>
                  <a:gd name="connsiteY8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902649 w 968384"/>
                  <a:gd name="connsiteY6" fmla="*/ 1330510 h 1594415"/>
                  <a:gd name="connsiteX7" fmla="*/ 64536 w 968384"/>
                  <a:gd name="connsiteY7" fmla="*/ 1560926 h 1594415"/>
                  <a:gd name="connsiteX8" fmla="*/ 0 w 968384"/>
                  <a:gd name="connsiteY8" fmla="*/ 1594415 h 1594415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167525 w 1071373"/>
                  <a:gd name="connsiteY7" fmla="*/ 156092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922577 w 1071373"/>
                  <a:gd name="connsiteY6" fmla="*/ 135185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7672" h="1641287">
                    <a:moveTo>
                      <a:pt x="0" y="1641287"/>
                    </a:moveTo>
                    <a:lnTo>
                      <a:pt x="344926" y="87706"/>
                    </a:lnTo>
                    <a:cubicBezTo>
                      <a:pt x="365452" y="94599"/>
                      <a:pt x="330153" y="103449"/>
                      <a:pt x="380697" y="92743"/>
                    </a:cubicBezTo>
                    <a:cubicBezTo>
                      <a:pt x="431241" y="82038"/>
                      <a:pt x="595632" y="36369"/>
                      <a:pt x="648191" y="23473"/>
                    </a:cubicBezTo>
                    <a:lnTo>
                      <a:pt x="689170" y="0"/>
                    </a:lnTo>
                    <a:lnTo>
                      <a:pt x="987672" y="1360270"/>
                    </a:lnTo>
                    <a:cubicBezTo>
                      <a:pt x="947902" y="1350094"/>
                      <a:pt x="953213" y="1351709"/>
                      <a:pt x="922577" y="1351850"/>
                    </a:cubicBezTo>
                    <a:cubicBezTo>
                      <a:pt x="771936" y="1391357"/>
                      <a:pt x="208700" y="1554880"/>
                      <a:pt x="56676" y="1597666"/>
                    </a:cubicBezTo>
                    <a:lnTo>
                      <a:pt x="0" y="1641287"/>
                    </a:lnTo>
                    <a:close/>
                  </a:path>
                </a:pathLst>
              </a:custGeom>
              <a:solidFill>
                <a:srgbClr val="C8003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394" name="群組 393">
            <a:extLst>
              <a:ext uri="{FF2B5EF4-FFF2-40B4-BE49-F238E27FC236}">
                <a16:creationId xmlns:a16="http://schemas.microsoft.com/office/drawing/2014/main" id="{8519CBB9-C1D5-4B12-F9AE-12736917DFD3}"/>
              </a:ext>
            </a:extLst>
          </p:cNvPr>
          <p:cNvGrpSpPr/>
          <p:nvPr/>
        </p:nvGrpSpPr>
        <p:grpSpPr>
          <a:xfrm>
            <a:off x="4279900" y="949673"/>
            <a:ext cx="4773113" cy="472485"/>
            <a:chOff x="-2784452" y="742520"/>
            <a:chExt cx="4773113" cy="472485"/>
          </a:xfrm>
        </p:grpSpPr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294EF64A-3250-9788-5F28-6D6D95595C02}"/>
                </a:ext>
              </a:extLst>
            </p:cNvPr>
            <p:cNvGrpSpPr/>
            <p:nvPr/>
          </p:nvGrpSpPr>
          <p:grpSpPr>
            <a:xfrm flipV="1">
              <a:off x="-2784452" y="864753"/>
              <a:ext cx="4773113" cy="350252"/>
              <a:chOff x="-6633621" y="5544036"/>
              <a:chExt cx="14602906" cy="1071563"/>
            </a:xfrm>
          </p:grpSpPr>
          <p:sp>
            <p:nvSpPr>
              <p:cNvPr id="397" name="Line 20">
                <a:extLst>
                  <a:ext uri="{FF2B5EF4-FFF2-40B4-BE49-F238E27FC236}">
                    <a16:creationId xmlns:a16="http://schemas.microsoft.com/office/drawing/2014/main" id="{E4AED352-42F3-40B9-FA84-C2DAD41685A0}"/>
                  </a:ext>
                </a:extLst>
              </p:cNvPr>
              <p:cNvSpPr/>
              <p:nvPr/>
            </p:nvSpPr>
            <p:spPr bwMode="auto">
              <a:xfrm>
                <a:off x="-6633621" y="6186490"/>
                <a:ext cx="1350044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98" name="Freeform 1001">
                <a:extLst>
                  <a:ext uri="{FF2B5EF4-FFF2-40B4-BE49-F238E27FC236}">
                    <a16:creationId xmlns:a16="http://schemas.microsoft.com/office/drawing/2014/main" id="{86797E66-4AFC-F4FC-A841-8302D7C64AA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Freeform 1002">
                <a:extLst>
                  <a:ext uri="{FF2B5EF4-FFF2-40B4-BE49-F238E27FC236}">
                    <a16:creationId xmlns:a16="http://schemas.microsoft.com/office/drawing/2014/main" id="{0DA25CFB-837F-27BD-D5EC-D1215615DCFF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0" name="Freeform 1003">
                <a:extLst>
                  <a:ext uri="{FF2B5EF4-FFF2-40B4-BE49-F238E27FC236}">
                    <a16:creationId xmlns:a16="http://schemas.microsoft.com/office/drawing/2014/main" id="{6D2DD89F-1C2E-44F2-DAAC-153483AC837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2" name="Freeform 1002">
                <a:extLst>
                  <a:ext uri="{FF2B5EF4-FFF2-40B4-BE49-F238E27FC236}">
                    <a16:creationId xmlns:a16="http://schemas.microsoft.com/office/drawing/2014/main" id="{F9733B5C-C591-2534-7E33-193A507F9700}"/>
                  </a:ext>
                </a:extLst>
              </p:cNvPr>
              <p:cNvSpPr/>
              <p:nvPr/>
            </p:nvSpPr>
            <p:spPr bwMode="auto">
              <a:xfrm>
                <a:off x="7098268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3" name="Freeform 1002">
                <a:extLst>
                  <a:ext uri="{FF2B5EF4-FFF2-40B4-BE49-F238E27FC236}">
                    <a16:creationId xmlns:a16="http://schemas.microsoft.com/office/drawing/2014/main" id="{C9ADC201-AA83-5A98-E28E-F9373E5B393D}"/>
                  </a:ext>
                </a:extLst>
              </p:cNvPr>
              <p:cNvSpPr/>
              <p:nvPr/>
            </p:nvSpPr>
            <p:spPr bwMode="auto">
              <a:xfrm>
                <a:off x="7427947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96" name="TextBox 15">
              <a:extLst>
                <a:ext uri="{FF2B5EF4-FFF2-40B4-BE49-F238E27FC236}">
                  <a16:creationId xmlns:a16="http://schemas.microsoft.com/office/drawing/2014/main" id="{E09D5F7E-4B4B-8679-BEFF-0EFF2A89D675}"/>
                </a:ext>
              </a:extLst>
            </p:cNvPr>
            <p:cNvSpPr txBox="1"/>
            <p:nvPr/>
          </p:nvSpPr>
          <p:spPr>
            <a:xfrm>
              <a:off x="-2225844" y="74252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新管理指標的運用：影像與數據對照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9" name="TextBox 15">
            <a:extLst>
              <a:ext uri="{FF2B5EF4-FFF2-40B4-BE49-F238E27FC236}">
                <a16:creationId xmlns:a16="http://schemas.microsoft.com/office/drawing/2014/main" id="{7B932412-9AF5-4CF4-F1E3-2C51F91D68B5}"/>
              </a:ext>
            </a:extLst>
          </p:cNvPr>
          <p:cNvSpPr txBox="1"/>
          <p:nvPr/>
        </p:nvSpPr>
        <p:spPr>
          <a:xfrm>
            <a:off x="5985536" y="1377281"/>
            <a:ext cx="1245712" cy="283103"/>
          </a:xfrm>
          <a:prstGeom prst="roundRect">
            <a:avLst>
              <a:gd name="adj" fmla="val 9038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斑馬紋影像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62" name="群組 461">
            <a:extLst>
              <a:ext uri="{FF2B5EF4-FFF2-40B4-BE49-F238E27FC236}">
                <a16:creationId xmlns:a16="http://schemas.microsoft.com/office/drawing/2014/main" id="{DAF4AA2F-1C95-3343-8EC4-E9FA601D6B55}"/>
              </a:ext>
            </a:extLst>
          </p:cNvPr>
          <p:cNvGrpSpPr/>
          <p:nvPr/>
        </p:nvGrpSpPr>
        <p:grpSpPr>
          <a:xfrm>
            <a:off x="4503410" y="3223555"/>
            <a:ext cx="4179422" cy="1232257"/>
            <a:chOff x="4503410" y="3223555"/>
            <a:chExt cx="4179422" cy="1232257"/>
          </a:xfrm>
        </p:grpSpPr>
        <p:grpSp>
          <p:nvGrpSpPr>
            <p:cNvPr id="373" name="群組 372">
              <a:extLst>
                <a:ext uri="{FF2B5EF4-FFF2-40B4-BE49-F238E27FC236}">
                  <a16:creationId xmlns:a16="http://schemas.microsoft.com/office/drawing/2014/main" id="{9A3E281E-6AE4-734C-770C-031AF6EC905C}"/>
                </a:ext>
              </a:extLst>
            </p:cNvPr>
            <p:cNvGrpSpPr/>
            <p:nvPr/>
          </p:nvGrpSpPr>
          <p:grpSpPr>
            <a:xfrm>
              <a:off x="4503410" y="3223555"/>
              <a:ext cx="4179422" cy="1019484"/>
              <a:chOff x="4503410" y="3126727"/>
              <a:chExt cx="4179422" cy="1019484"/>
            </a:xfrm>
          </p:grpSpPr>
          <p:pic>
            <p:nvPicPr>
              <p:cNvPr id="313" name="圖片 312">
                <a:extLst>
                  <a:ext uri="{FF2B5EF4-FFF2-40B4-BE49-F238E27FC236}">
                    <a16:creationId xmlns:a16="http://schemas.microsoft.com/office/drawing/2014/main" id="{A620501F-12DD-221D-B1F2-F92A15CE8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6662" t="25288" r="13290" b="1893"/>
              <a:stretch/>
            </p:blipFill>
            <p:spPr>
              <a:xfrm>
                <a:off x="4503410" y="3126727"/>
                <a:ext cx="4179422" cy="1019484"/>
              </a:xfrm>
              <a:prstGeom prst="roundRect">
                <a:avLst>
                  <a:gd name="adj" fmla="val 6279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chemeClr val="accent5"/>
                </a:solidFill>
              </a:ln>
              <a:effectLst/>
            </p:spPr>
          </p:pic>
          <p:sp>
            <p:nvSpPr>
              <p:cNvPr id="358" name="矩形: 圓角 357">
                <a:extLst>
                  <a:ext uri="{FF2B5EF4-FFF2-40B4-BE49-F238E27FC236}">
                    <a16:creationId xmlns:a16="http://schemas.microsoft.com/office/drawing/2014/main" id="{31C29C3D-47CA-8A95-847F-8B2ADCCAC583}"/>
                  </a:ext>
                </a:extLst>
              </p:cNvPr>
              <p:cNvSpPr/>
              <p:nvPr/>
            </p:nvSpPr>
            <p:spPr>
              <a:xfrm>
                <a:off x="4572000" y="3153875"/>
                <a:ext cx="678705" cy="135335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0" name="矩形: 圓角 359">
                <a:extLst>
                  <a:ext uri="{FF2B5EF4-FFF2-40B4-BE49-F238E27FC236}">
                    <a16:creationId xmlns:a16="http://schemas.microsoft.com/office/drawing/2014/main" id="{B5E37135-4225-7582-0FFF-59E929AE9D93}"/>
                  </a:ext>
                </a:extLst>
              </p:cNvPr>
              <p:cNvSpPr/>
              <p:nvPr/>
            </p:nvSpPr>
            <p:spPr>
              <a:xfrm>
                <a:off x="5410549" y="3397750"/>
                <a:ext cx="354818" cy="563266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2" name="矩形: 圓角 361">
                <a:extLst>
                  <a:ext uri="{FF2B5EF4-FFF2-40B4-BE49-F238E27FC236}">
                    <a16:creationId xmlns:a16="http://schemas.microsoft.com/office/drawing/2014/main" id="{35D836C3-7825-0115-6950-1CD430D1458C}"/>
                  </a:ext>
                </a:extLst>
              </p:cNvPr>
              <p:cNvSpPr/>
              <p:nvPr/>
            </p:nvSpPr>
            <p:spPr>
              <a:xfrm>
                <a:off x="5889363" y="3289210"/>
                <a:ext cx="812018" cy="40014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66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4" name="矩形: 圓角 363">
                <a:extLst>
                  <a:ext uri="{FF2B5EF4-FFF2-40B4-BE49-F238E27FC236}">
                    <a16:creationId xmlns:a16="http://schemas.microsoft.com/office/drawing/2014/main" id="{E1E8A43B-F6EF-49D7-4BEA-C703EDD6927C}"/>
                  </a:ext>
                </a:extLst>
              </p:cNvPr>
              <p:cNvSpPr/>
              <p:nvPr/>
            </p:nvSpPr>
            <p:spPr>
              <a:xfrm>
                <a:off x="6825377" y="3415000"/>
                <a:ext cx="1770740" cy="27000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461" name="TextBox 15">
              <a:extLst>
                <a:ext uri="{FF2B5EF4-FFF2-40B4-BE49-F238E27FC236}">
                  <a16:creationId xmlns:a16="http://schemas.microsoft.com/office/drawing/2014/main" id="{2A1145E7-3E46-384B-E106-6C8DB332B3F1}"/>
                </a:ext>
              </a:extLst>
            </p:cNvPr>
            <p:cNvSpPr txBox="1"/>
            <p:nvPr/>
          </p:nvSpPr>
          <p:spPr>
            <a:xfrm>
              <a:off x="5985536" y="4172709"/>
              <a:ext cx="1245712" cy="283103"/>
            </a:xfrm>
            <a:prstGeom prst="roundRect">
              <a:avLst>
                <a:gd name="adj" fmla="val 903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數據化曲線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4" name="群組 453">
            <a:extLst>
              <a:ext uri="{FF2B5EF4-FFF2-40B4-BE49-F238E27FC236}">
                <a16:creationId xmlns:a16="http://schemas.microsoft.com/office/drawing/2014/main" id="{E61FEFCE-820B-4AC3-A5C0-3B674A8BA4AE}"/>
              </a:ext>
            </a:extLst>
          </p:cNvPr>
          <p:cNvGrpSpPr/>
          <p:nvPr/>
        </p:nvGrpSpPr>
        <p:grpSpPr>
          <a:xfrm>
            <a:off x="4491027" y="1646920"/>
            <a:ext cx="988797" cy="1635488"/>
            <a:chOff x="4491027" y="1646920"/>
            <a:chExt cx="988797" cy="1635488"/>
          </a:xfrm>
        </p:grpSpPr>
        <p:grpSp>
          <p:nvGrpSpPr>
            <p:cNvPr id="372" name="群組 371">
              <a:extLst>
                <a:ext uri="{FF2B5EF4-FFF2-40B4-BE49-F238E27FC236}">
                  <a16:creationId xmlns:a16="http://schemas.microsoft.com/office/drawing/2014/main" id="{88090D3E-F508-4A3B-E195-6F9D4EC8CB21}"/>
                </a:ext>
              </a:extLst>
            </p:cNvPr>
            <p:cNvGrpSpPr/>
            <p:nvPr/>
          </p:nvGrpSpPr>
          <p:grpSpPr>
            <a:xfrm>
              <a:off x="4491027" y="1646920"/>
              <a:ext cx="988797" cy="1275310"/>
              <a:chOff x="4491027" y="1531093"/>
              <a:chExt cx="988797" cy="1275310"/>
            </a:xfrm>
          </p:grpSpPr>
          <p:pic>
            <p:nvPicPr>
              <p:cNvPr id="315" name="圖片 314">
                <a:extLst>
                  <a:ext uri="{FF2B5EF4-FFF2-40B4-BE49-F238E27FC236}">
                    <a16:creationId xmlns:a16="http://schemas.microsoft.com/office/drawing/2014/main" id="{92DFA969-E970-4634-0D9E-9048C3FDC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9283" t="3189" r="32206" b="1998"/>
              <a:stretch/>
            </p:blipFill>
            <p:spPr>
              <a:xfrm>
                <a:off x="4491027" y="1786919"/>
                <a:ext cx="988797" cy="1019484"/>
              </a:xfrm>
              <a:prstGeom prst="rect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321" name="TextBox 15">
                <a:extLst>
                  <a:ext uri="{FF2B5EF4-FFF2-40B4-BE49-F238E27FC236}">
                    <a16:creationId xmlns:a16="http://schemas.microsoft.com/office/drawing/2014/main" id="{FAA0535D-B4C2-1A4B-DD59-8E8C84C0E945}"/>
                  </a:ext>
                </a:extLst>
              </p:cNvPr>
              <p:cNvSpPr txBox="1"/>
              <p:nvPr/>
            </p:nvSpPr>
            <p:spPr>
              <a:xfrm>
                <a:off x="4503409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D53FF"/>
                    </a:solidFill>
                    <a:latin typeface="+mj-ea"/>
                    <a:ea typeface="+mj-ea"/>
                  </a:rPr>
                  <a:t>0.5t</a:t>
                </a:r>
                <a:r>
                  <a:rPr lang="zh-TW" altLang="en-US" sz="1400" b="1" dirty="0">
                    <a:solidFill>
                      <a:srgbClr val="0D53FF"/>
                    </a:solidFill>
                    <a:latin typeface="+mj-ea"/>
                    <a:ea typeface="+mj-ea"/>
                  </a:rPr>
                  <a:t> 生產</a:t>
                </a:r>
                <a:endParaRPr lang="en-US" altLang="zh-TW" sz="1400" b="1" dirty="0">
                  <a:solidFill>
                    <a:srgbClr val="0D53FF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5" name="群組 414">
              <a:extLst>
                <a:ext uri="{FF2B5EF4-FFF2-40B4-BE49-F238E27FC236}">
                  <a16:creationId xmlns:a16="http://schemas.microsoft.com/office/drawing/2014/main" id="{89CB9CEA-D140-2FDC-8DD5-47D6F8E6A2EF}"/>
                </a:ext>
              </a:extLst>
            </p:cNvPr>
            <p:cNvGrpSpPr/>
            <p:nvPr/>
          </p:nvGrpSpPr>
          <p:grpSpPr>
            <a:xfrm>
              <a:off x="4643439" y="2890839"/>
              <a:ext cx="72000" cy="391569"/>
              <a:chOff x="4643439" y="2890839"/>
              <a:chExt cx="72000" cy="391569"/>
            </a:xfrm>
          </p:grpSpPr>
          <p:cxnSp>
            <p:nvCxnSpPr>
              <p:cNvPr id="410" name="直線接點 409">
                <a:extLst>
                  <a:ext uri="{FF2B5EF4-FFF2-40B4-BE49-F238E27FC236}">
                    <a16:creationId xmlns:a16="http://schemas.microsoft.com/office/drawing/2014/main" id="{D5DFE04F-8468-4693-5B3D-EF6101267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4827"/>
                <a:ext cx="0" cy="325876"/>
              </a:xfrm>
              <a:prstGeom prst="line">
                <a:avLst/>
              </a:prstGeom>
              <a:ln w="15875">
                <a:solidFill>
                  <a:srgbClr val="0D5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橢圓 411">
                <a:extLst>
                  <a:ext uri="{FF2B5EF4-FFF2-40B4-BE49-F238E27FC236}">
                    <a16:creationId xmlns:a16="http://schemas.microsoft.com/office/drawing/2014/main" id="{1D4AD328-CDE6-427D-6564-47CFDF72C596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764EBA59-72A6-68B7-6CDE-FD4B0DF5C04E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5" name="群組 454">
            <a:extLst>
              <a:ext uri="{FF2B5EF4-FFF2-40B4-BE49-F238E27FC236}">
                <a16:creationId xmlns:a16="http://schemas.microsoft.com/office/drawing/2014/main" id="{A3616315-C0EE-ABD7-FB45-26880C66006F}"/>
              </a:ext>
            </a:extLst>
          </p:cNvPr>
          <p:cNvGrpSpPr/>
          <p:nvPr/>
        </p:nvGrpSpPr>
        <p:grpSpPr>
          <a:xfrm>
            <a:off x="5559863" y="1646920"/>
            <a:ext cx="988798" cy="1883732"/>
            <a:chOff x="5559863" y="1646920"/>
            <a:chExt cx="988798" cy="1883732"/>
          </a:xfrm>
        </p:grpSpPr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BBC44F5-04B6-2C43-8C9D-4AE8A2DD78D6}"/>
                </a:ext>
              </a:extLst>
            </p:cNvPr>
            <p:cNvGrpSpPr/>
            <p:nvPr/>
          </p:nvGrpSpPr>
          <p:grpSpPr>
            <a:xfrm>
              <a:off x="5559863" y="1646920"/>
              <a:ext cx="988798" cy="1272411"/>
              <a:chOff x="5559863" y="1531093"/>
              <a:chExt cx="988798" cy="1272411"/>
            </a:xfrm>
          </p:grpSpPr>
          <p:pic>
            <p:nvPicPr>
              <p:cNvPr id="335" name="圖片 334">
                <a:extLst>
                  <a:ext uri="{FF2B5EF4-FFF2-40B4-BE49-F238E27FC236}">
                    <a16:creationId xmlns:a16="http://schemas.microsoft.com/office/drawing/2014/main" id="{DE2C2BCF-B95C-DF01-1135-BE31298E6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182" t="3872" r="2732" b="6311"/>
              <a:stretch/>
            </p:blipFill>
            <p:spPr>
              <a:xfrm>
                <a:off x="5559863" y="1786919"/>
                <a:ext cx="988798" cy="1016585"/>
              </a:xfrm>
              <a:custGeom>
                <a:avLst/>
                <a:gdLst>
                  <a:gd name="connsiteX0" fmla="*/ 0 w 1907268"/>
                  <a:gd name="connsiteY0" fmla="*/ 0 h 1396785"/>
                  <a:gd name="connsiteX1" fmla="*/ 1907268 w 1907268"/>
                  <a:gd name="connsiteY1" fmla="*/ 0 h 1396785"/>
                  <a:gd name="connsiteX2" fmla="*/ 1907268 w 1907268"/>
                  <a:gd name="connsiteY2" fmla="*/ 1396785 h 1396785"/>
                  <a:gd name="connsiteX3" fmla="*/ 0 w 1907268"/>
                  <a:gd name="connsiteY3" fmla="*/ 1396785 h 1396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268" h="1396785">
                    <a:moveTo>
                      <a:pt x="0" y="0"/>
                    </a:moveTo>
                    <a:lnTo>
                      <a:pt x="1907268" y="0"/>
                    </a:lnTo>
                    <a:lnTo>
                      <a:pt x="1907268" y="1396785"/>
                    </a:lnTo>
                    <a:lnTo>
                      <a:pt x="0" y="1396785"/>
                    </a:lnTo>
                    <a:close/>
                  </a:path>
                </a:pathLst>
              </a:custGeom>
              <a:ln w="12700">
                <a:solidFill>
                  <a:srgbClr val="FF0000"/>
                </a:solidFill>
              </a:ln>
            </p:spPr>
          </p:pic>
          <p:sp>
            <p:nvSpPr>
              <p:cNvPr id="343" name="TextBox 15">
                <a:extLst>
                  <a:ext uri="{FF2B5EF4-FFF2-40B4-BE49-F238E27FC236}">
                    <a16:creationId xmlns:a16="http://schemas.microsoft.com/office/drawing/2014/main" id="{2B3BB38E-98AF-1FC8-C44B-B540356F8BA0}"/>
                  </a:ext>
                </a:extLst>
              </p:cNvPr>
              <p:cNvSpPr txBox="1"/>
              <p:nvPr/>
            </p:nvSpPr>
            <p:spPr>
              <a:xfrm>
                <a:off x="5587958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 初期</a:t>
                </a:r>
                <a:endParaRPr lang="en-US" altLang="zh-TW" sz="14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6" name="群組 415">
              <a:extLst>
                <a:ext uri="{FF2B5EF4-FFF2-40B4-BE49-F238E27FC236}">
                  <a16:creationId xmlns:a16="http://schemas.microsoft.com/office/drawing/2014/main" id="{DF06F170-68CC-3AC6-9C92-8853934CABCF}"/>
                </a:ext>
              </a:extLst>
            </p:cNvPr>
            <p:cNvGrpSpPr/>
            <p:nvPr/>
          </p:nvGrpSpPr>
          <p:grpSpPr>
            <a:xfrm>
              <a:off x="5636833" y="2886716"/>
              <a:ext cx="72000" cy="643936"/>
              <a:chOff x="4643439" y="2638472"/>
              <a:chExt cx="72000" cy="643936"/>
            </a:xfrm>
          </p:grpSpPr>
          <p:cxnSp>
            <p:nvCxnSpPr>
              <p:cNvPr id="417" name="直線接點 416">
                <a:extLst>
                  <a:ext uri="{FF2B5EF4-FFF2-40B4-BE49-F238E27FC236}">
                    <a16:creationId xmlns:a16="http://schemas.microsoft.com/office/drawing/2014/main" id="{2215664D-E92A-EBA2-C239-A7C66059E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F7A2D04C-1C3A-3979-C86A-4466723FE2D7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19" name="橢圓 418">
                <a:extLst>
                  <a:ext uri="{FF2B5EF4-FFF2-40B4-BE49-F238E27FC236}">
                    <a16:creationId xmlns:a16="http://schemas.microsoft.com/office/drawing/2014/main" id="{57F888E9-B504-608B-FE1F-3D085A2293EC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7" name="群組 456">
            <a:extLst>
              <a:ext uri="{FF2B5EF4-FFF2-40B4-BE49-F238E27FC236}">
                <a16:creationId xmlns:a16="http://schemas.microsoft.com/office/drawing/2014/main" id="{5E359215-772E-506B-AFAC-34DDAE97131B}"/>
              </a:ext>
            </a:extLst>
          </p:cNvPr>
          <p:cNvGrpSpPr/>
          <p:nvPr/>
        </p:nvGrpSpPr>
        <p:grpSpPr>
          <a:xfrm>
            <a:off x="7691567" y="1646920"/>
            <a:ext cx="1004642" cy="1883732"/>
            <a:chOff x="7691567" y="1646920"/>
            <a:chExt cx="1004642" cy="1883732"/>
          </a:xfrm>
        </p:grpSpPr>
        <p:grpSp>
          <p:nvGrpSpPr>
            <p:cNvPr id="365" name="群組 364">
              <a:extLst>
                <a:ext uri="{FF2B5EF4-FFF2-40B4-BE49-F238E27FC236}">
                  <a16:creationId xmlns:a16="http://schemas.microsoft.com/office/drawing/2014/main" id="{22FBAF19-2CDF-C30C-BA87-3824E7A5AF63}"/>
                </a:ext>
              </a:extLst>
            </p:cNvPr>
            <p:cNvGrpSpPr/>
            <p:nvPr/>
          </p:nvGrpSpPr>
          <p:grpSpPr>
            <a:xfrm>
              <a:off x="7691567" y="1646920"/>
              <a:ext cx="1004642" cy="1277907"/>
              <a:chOff x="7691567" y="1531093"/>
              <a:chExt cx="1004642" cy="1277907"/>
            </a:xfrm>
          </p:grpSpPr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B7AC713D-76EB-8852-8820-DB1A2E737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3629" t="2229" r="2399" b="3293"/>
              <a:stretch/>
            </p:blipFill>
            <p:spPr>
              <a:xfrm>
                <a:off x="7691567" y="1789461"/>
                <a:ext cx="1004642" cy="1019539"/>
              </a:xfrm>
              <a:custGeom>
                <a:avLst/>
                <a:gdLst>
                  <a:gd name="connsiteX0" fmla="*/ 0 w 1921407"/>
                  <a:gd name="connsiteY0" fmla="*/ 0 h 1413286"/>
                  <a:gd name="connsiteX1" fmla="*/ 1921407 w 1921407"/>
                  <a:gd name="connsiteY1" fmla="*/ 0 h 1413286"/>
                  <a:gd name="connsiteX2" fmla="*/ 1921407 w 1921407"/>
                  <a:gd name="connsiteY2" fmla="*/ 1413286 h 1413286"/>
                  <a:gd name="connsiteX3" fmla="*/ 0 w 1921407"/>
                  <a:gd name="connsiteY3" fmla="*/ 1413286 h 141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1407" h="1413286">
                    <a:moveTo>
                      <a:pt x="0" y="0"/>
                    </a:moveTo>
                    <a:lnTo>
                      <a:pt x="1921407" y="0"/>
                    </a:lnTo>
                    <a:lnTo>
                      <a:pt x="1921407" y="1413286"/>
                    </a:lnTo>
                    <a:lnTo>
                      <a:pt x="0" y="1413286"/>
                    </a:lnTo>
                    <a:close/>
                  </a:path>
                </a:pathLst>
              </a:custGeom>
              <a:ln w="12700">
                <a:solidFill>
                  <a:srgbClr val="00B0F0"/>
                </a:solidFill>
              </a:ln>
            </p:spPr>
          </p:pic>
          <p:sp>
            <p:nvSpPr>
              <p:cNvPr id="348" name="TextBox 15">
                <a:extLst>
                  <a:ext uri="{FF2B5EF4-FFF2-40B4-BE49-F238E27FC236}">
                    <a16:creationId xmlns:a16="http://schemas.microsoft.com/office/drawing/2014/main" id="{66640579-83F0-5BFD-DF56-15EB8FAEC59F}"/>
                  </a:ext>
                </a:extLst>
              </p:cNvPr>
              <p:cNvSpPr txBox="1"/>
              <p:nvPr/>
            </p:nvSpPr>
            <p:spPr>
              <a:xfrm>
                <a:off x="772244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 穩定</a:t>
                </a:r>
                <a:endParaRPr lang="en-US" altLang="zh-TW" sz="1400" b="1" dirty="0">
                  <a:solidFill>
                    <a:srgbClr val="00B0F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1" name="群組 420">
              <a:extLst>
                <a:ext uri="{FF2B5EF4-FFF2-40B4-BE49-F238E27FC236}">
                  <a16:creationId xmlns:a16="http://schemas.microsoft.com/office/drawing/2014/main" id="{D2E7FB6F-C972-6C02-B1BC-C41A834A57A8}"/>
                </a:ext>
              </a:extLst>
            </p:cNvPr>
            <p:cNvGrpSpPr/>
            <p:nvPr/>
          </p:nvGrpSpPr>
          <p:grpSpPr>
            <a:xfrm>
              <a:off x="8043320" y="2886716"/>
              <a:ext cx="72000" cy="643936"/>
              <a:chOff x="4643439" y="2638472"/>
              <a:chExt cx="72000" cy="643936"/>
            </a:xfrm>
          </p:grpSpPr>
          <p:cxnSp>
            <p:nvCxnSpPr>
              <p:cNvPr id="422" name="直線接點 421">
                <a:extLst>
                  <a:ext uri="{FF2B5EF4-FFF2-40B4-BE49-F238E27FC236}">
                    <a16:creationId xmlns:a16="http://schemas.microsoft.com/office/drawing/2014/main" id="{815F7A9A-3E4D-318C-1DFE-D3717C230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3" name="橢圓 422">
                <a:extLst>
                  <a:ext uri="{FF2B5EF4-FFF2-40B4-BE49-F238E27FC236}">
                    <a16:creationId xmlns:a16="http://schemas.microsoft.com/office/drawing/2014/main" id="{94460DC9-1BD4-0B99-9250-48CA794094CF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4771FC37-2335-D6CC-E2F4-D5F2E4842F0D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6" name="群組 455">
            <a:extLst>
              <a:ext uri="{FF2B5EF4-FFF2-40B4-BE49-F238E27FC236}">
                <a16:creationId xmlns:a16="http://schemas.microsoft.com/office/drawing/2014/main" id="{3F0468F7-EFD7-D65A-5E66-F0BA95BB105A}"/>
              </a:ext>
            </a:extLst>
          </p:cNvPr>
          <p:cNvGrpSpPr/>
          <p:nvPr/>
        </p:nvGrpSpPr>
        <p:grpSpPr>
          <a:xfrm>
            <a:off x="6205430" y="1646920"/>
            <a:ext cx="1407749" cy="1768545"/>
            <a:chOff x="6205430" y="1646920"/>
            <a:chExt cx="1407749" cy="1768545"/>
          </a:xfrm>
        </p:grpSpPr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B4F50972-238F-9602-E475-AB067D8AEDF0}"/>
                </a:ext>
              </a:extLst>
            </p:cNvPr>
            <p:cNvGrpSpPr/>
            <p:nvPr/>
          </p:nvGrpSpPr>
          <p:grpSpPr>
            <a:xfrm>
              <a:off x="6626013" y="1646920"/>
              <a:ext cx="987166" cy="1274955"/>
              <a:chOff x="6626013" y="1531093"/>
              <a:chExt cx="987166" cy="1274955"/>
            </a:xfrm>
          </p:grpSpPr>
          <p:pic>
            <p:nvPicPr>
              <p:cNvPr id="346" name="圖片 345">
                <a:extLst>
                  <a:ext uri="{FF2B5EF4-FFF2-40B4-BE49-F238E27FC236}">
                    <a16:creationId xmlns:a16="http://schemas.microsoft.com/office/drawing/2014/main" id="{F7168779-B2A7-D73D-6415-D03260CFA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637" t="1114" r="1159" b="3913"/>
              <a:stretch/>
            </p:blipFill>
            <p:spPr>
              <a:xfrm>
                <a:off x="6626013" y="1789461"/>
                <a:ext cx="987166" cy="1016587"/>
              </a:xfrm>
              <a:custGeom>
                <a:avLst/>
                <a:gdLst>
                  <a:gd name="connsiteX0" fmla="*/ 0 w 1902618"/>
                  <a:gd name="connsiteY0" fmla="*/ 0 h 1395412"/>
                  <a:gd name="connsiteX1" fmla="*/ 1902618 w 1902618"/>
                  <a:gd name="connsiteY1" fmla="*/ 0 h 1395412"/>
                  <a:gd name="connsiteX2" fmla="*/ 1902618 w 1902618"/>
                  <a:gd name="connsiteY2" fmla="*/ 1395412 h 1395412"/>
                  <a:gd name="connsiteX3" fmla="*/ 0 w 1902618"/>
                  <a:gd name="connsiteY3" fmla="*/ 1395412 h 139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8" h="1395412">
                    <a:moveTo>
                      <a:pt x="0" y="0"/>
                    </a:moveTo>
                    <a:lnTo>
                      <a:pt x="1902618" y="0"/>
                    </a:lnTo>
                    <a:lnTo>
                      <a:pt x="1902618" y="1395412"/>
                    </a:lnTo>
                    <a:lnTo>
                      <a:pt x="0" y="1395412"/>
                    </a:lnTo>
                    <a:close/>
                  </a:path>
                </a:pathLst>
              </a:custGeom>
              <a:ln w="12700">
                <a:solidFill>
                  <a:srgbClr val="FF6600"/>
                </a:solidFill>
              </a:ln>
            </p:spPr>
          </p:pic>
          <p:sp>
            <p:nvSpPr>
              <p:cNvPr id="347" name="TextBox 15">
                <a:extLst>
                  <a:ext uri="{FF2B5EF4-FFF2-40B4-BE49-F238E27FC236}">
                    <a16:creationId xmlns:a16="http://schemas.microsoft.com/office/drawing/2014/main" id="{C2AFABFB-1A3C-103D-E5DE-EB1284511902}"/>
                  </a:ext>
                </a:extLst>
              </p:cNvPr>
              <p:cNvSpPr txBox="1"/>
              <p:nvPr/>
            </p:nvSpPr>
            <p:spPr>
              <a:xfrm>
                <a:off x="664298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66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FF6600"/>
                    </a:solidFill>
                    <a:latin typeface="+mj-ea"/>
                    <a:ea typeface="+mj-ea"/>
                  </a:rPr>
                  <a:t> 跳動</a:t>
                </a:r>
                <a:endParaRPr lang="en-US" altLang="zh-TW" sz="1400" b="1" dirty="0">
                  <a:solidFill>
                    <a:srgbClr val="FF66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30" name="群組 429">
              <a:extLst>
                <a:ext uri="{FF2B5EF4-FFF2-40B4-BE49-F238E27FC236}">
                  <a16:creationId xmlns:a16="http://schemas.microsoft.com/office/drawing/2014/main" id="{1E229F84-CEC4-CFDC-9EB1-E85709323122}"/>
                </a:ext>
              </a:extLst>
            </p:cNvPr>
            <p:cNvGrpSpPr/>
            <p:nvPr/>
          </p:nvGrpSpPr>
          <p:grpSpPr>
            <a:xfrm>
              <a:off x="6205430" y="2890839"/>
              <a:ext cx="749084" cy="524626"/>
              <a:chOff x="3966355" y="2890839"/>
              <a:chExt cx="749084" cy="524626"/>
            </a:xfrm>
          </p:grpSpPr>
          <p:cxnSp>
            <p:nvCxnSpPr>
              <p:cNvPr id="433" name="直線接點 432">
                <a:extLst>
                  <a:ext uri="{FF2B5EF4-FFF2-40B4-BE49-F238E27FC236}">
                    <a16:creationId xmlns:a16="http://schemas.microsoft.com/office/drawing/2014/main" id="{0C80B5D8-416B-E248-7283-70ACBEBCE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8002"/>
                <a:ext cx="0" cy="18720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5" name="橢圓 434">
                <a:extLst>
                  <a:ext uri="{FF2B5EF4-FFF2-40B4-BE49-F238E27FC236}">
                    <a16:creationId xmlns:a16="http://schemas.microsoft.com/office/drawing/2014/main" id="{00F462BC-852D-4B40-EA1D-FB4046942C69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1FF2AE22-7168-2D27-E190-CECF6DF71F6A}"/>
                  </a:ext>
                </a:extLst>
              </p:cNvPr>
              <p:cNvSpPr/>
              <p:nvPr/>
            </p:nvSpPr>
            <p:spPr>
              <a:xfrm>
                <a:off x="3966355" y="33434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45" name="直線接點 444">
                <a:extLst>
                  <a:ext uri="{FF2B5EF4-FFF2-40B4-BE49-F238E27FC236}">
                    <a16:creationId xmlns:a16="http://schemas.microsoft.com/office/drawing/2014/main" id="{9E212F0D-CF1B-6359-5D7E-02D52763A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7592" y="3109535"/>
                <a:ext cx="0" cy="262305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線接點 448">
                <a:extLst>
                  <a:ext uri="{FF2B5EF4-FFF2-40B4-BE49-F238E27FC236}">
                    <a16:creationId xmlns:a16="http://schemas.microsoft.com/office/drawing/2014/main" id="{E72A1384-1258-6CF2-EA64-BAAF3EB832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1241" y="3109535"/>
                <a:ext cx="684000" cy="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671701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弧形 521">
            <a:extLst>
              <a:ext uri="{FF2B5EF4-FFF2-40B4-BE49-F238E27FC236}">
                <a16:creationId xmlns:a16="http://schemas.microsoft.com/office/drawing/2014/main" id="{E33AC8D9-32D7-2F2B-E0DA-41A9638153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07195" y="1347072"/>
            <a:ext cx="2846462" cy="2846462"/>
          </a:xfrm>
          <a:prstGeom prst="arc">
            <a:avLst>
              <a:gd name="adj1" fmla="val 19302253"/>
              <a:gd name="adj2" fmla="val 208667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/>
          </p:cNvSpPr>
          <p:nvPr/>
        </p:nvSpPr>
        <p:spPr>
          <a:xfrm>
            <a:off x="-120502" y="529095"/>
            <a:ext cx="1505478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</a:rPr>
              <a:t>まとめ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D3863C-B9D2-B8AD-B8C9-06AD460410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91907" y="1352612"/>
            <a:ext cx="2846462" cy="2846462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B6508A7-C61E-EF15-B31F-57F25202DFBA}"/>
              </a:ext>
            </a:extLst>
          </p:cNvPr>
          <p:cNvGrpSpPr/>
          <p:nvPr/>
        </p:nvGrpSpPr>
        <p:grpSpPr>
          <a:xfrm>
            <a:off x="291470" y="1131979"/>
            <a:ext cx="2094050" cy="1658038"/>
            <a:chOff x="291470" y="1036222"/>
            <a:chExt cx="2094050" cy="1658038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FDC67967-EA46-E21D-4866-741E5450B9CF}"/>
                </a:ext>
              </a:extLst>
            </p:cNvPr>
            <p:cNvGrpSpPr/>
            <p:nvPr/>
          </p:nvGrpSpPr>
          <p:grpSpPr>
            <a:xfrm>
              <a:off x="394887" y="1143000"/>
              <a:ext cx="1152066" cy="1152066"/>
              <a:chOff x="578669" y="1143000"/>
              <a:chExt cx="1152066" cy="115206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6ECFE3DE-AC0D-8D6C-DF1C-A3A79895F5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DD817DDE-132E-5896-B499-79A009ADAD45}"/>
                  </a:ext>
                </a:extLst>
              </p:cNvPr>
              <p:cNvSpPr txBox="1"/>
              <p:nvPr/>
            </p:nvSpPr>
            <p:spPr>
              <a:xfrm>
                <a:off x="600704" y="1256855"/>
                <a:ext cx="11079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影像</a:t>
                </a:r>
                <a:endParaRPr lang="en-US" altLang="zh-TW" sz="2400" b="1" dirty="0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數據化</a:t>
                </a:r>
                <a:endParaRPr lang="en-US" altLang="zh-TW" sz="2400" b="1" dirty="0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7F2D4B7B-31AA-62B4-2E64-8EDB6943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20472481">
              <a:off x="291470" y="1036222"/>
              <a:ext cx="1365622" cy="1365622"/>
            </a:xfrm>
            <a:custGeom>
              <a:avLst/>
              <a:gdLst>
                <a:gd name="connsiteX0" fmla="*/ 0 w 1365622"/>
                <a:gd name="connsiteY0" fmla="*/ 0 h 1365622"/>
                <a:gd name="connsiteX1" fmla="*/ 1365622 w 1365622"/>
                <a:gd name="connsiteY1" fmla="*/ 0 h 1365622"/>
                <a:gd name="connsiteX2" fmla="*/ 1365622 w 1365622"/>
                <a:gd name="connsiteY2" fmla="*/ 682811 h 1365622"/>
                <a:gd name="connsiteX3" fmla="*/ 679450 w 1365622"/>
                <a:gd name="connsiteY3" fmla="*/ 682811 h 1365622"/>
                <a:gd name="connsiteX4" fmla="*/ 679450 w 1365622"/>
                <a:gd name="connsiteY4" fmla="*/ 1365622 h 1365622"/>
                <a:gd name="connsiteX5" fmla="*/ 0 w 1365622"/>
                <a:gd name="connsiteY5" fmla="*/ 1365622 h 136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622" h="1365622">
                  <a:moveTo>
                    <a:pt x="0" y="0"/>
                  </a:moveTo>
                  <a:lnTo>
                    <a:pt x="1365622" y="0"/>
                  </a:lnTo>
                  <a:lnTo>
                    <a:pt x="1365622" y="682811"/>
                  </a:lnTo>
                  <a:lnTo>
                    <a:pt x="679450" y="682811"/>
                  </a:lnTo>
                  <a:lnTo>
                    <a:pt x="679450" y="1365622"/>
                  </a:lnTo>
                  <a:lnTo>
                    <a:pt x="0" y="1365622"/>
                  </a:lnTo>
                  <a:close/>
                </a:path>
              </a:pathLst>
            </a:custGeom>
          </p:spPr>
        </p:pic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FF3BE341-6F07-405F-F341-E42DCFEB72C9}"/>
                </a:ext>
              </a:extLst>
            </p:cNvPr>
            <p:cNvSpPr/>
            <p:nvPr/>
          </p:nvSpPr>
          <p:spPr>
            <a:xfrm>
              <a:off x="1611700" y="1495283"/>
              <a:ext cx="773820" cy="575327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358" h="575327">
                  <a:moveTo>
                    <a:pt x="0" y="0"/>
                  </a:moveTo>
                  <a:cubicBezTo>
                    <a:pt x="108461" y="426045"/>
                    <a:pt x="193654" y="485378"/>
                    <a:pt x="311386" y="547687"/>
                  </a:cubicBezTo>
                  <a:cubicBezTo>
                    <a:pt x="431233" y="602852"/>
                    <a:pt x="554008" y="563363"/>
                    <a:pt x="687358" y="533399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AE399B29-5CF0-27B0-EBD3-178310DC6EA4}"/>
                </a:ext>
              </a:extLst>
            </p:cNvPr>
            <p:cNvSpPr/>
            <p:nvPr/>
          </p:nvSpPr>
          <p:spPr>
            <a:xfrm rot="2533362" flipV="1">
              <a:off x="1234616" y="2203859"/>
              <a:ext cx="786984" cy="490401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46312"/>
                <a:gd name="connsiteX1" fmla="*/ 340917 w 693478"/>
                <a:gd name="connsiteY1" fmla="*/ 468529 h 546312"/>
                <a:gd name="connsiteX2" fmla="*/ 693478 w 693478"/>
                <a:gd name="connsiteY2" fmla="*/ 536437 h 546312"/>
                <a:gd name="connsiteX0" fmla="*/ 0 w 699051"/>
                <a:gd name="connsiteY0" fmla="*/ 0 h 484191"/>
                <a:gd name="connsiteX1" fmla="*/ 340917 w 699051"/>
                <a:gd name="connsiteY1" fmla="*/ 468529 h 484191"/>
                <a:gd name="connsiteX2" fmla="*/ 699051 w 699051"/>
                <a:gd name="connsiteY2" fmla="*/ 387784 h 484191"/>
                <a:gd name="connsiteX0" fmla="*/ 0 w 699051"/>
                <a:gd name="connsiteY0" fmla="*/ 0 h 489627"/>
                <a:gd name="connsiteX1" fmla="*/ 340917 w 699051"/>
                <a:gd name="connsiteY1" fmla="*/ 468529 h 489627"/>
                <a:gd name="connsiteX2" fmla="*/ 699051 w 699051"/>
                <a:gd name="connsiteY2" fmla="*/ 387784 h 489627"/>
                <a:gd name="connsiteX0" fmla="*/ 0 w 699051"/>
                <a:gd name="connsiteY0" fmla="*/ 0 h 490401"/>
                <a:gd name="connsiteX1" fmla="*/ 340917 w 699051"/>
                <a:gd name="connsiteY1" fmla="*/ 468529 h 490401"/>
                <a:gd name="connsiteX2" fmla="*/ 699051 w 699051"/>
                <a:gd name="connsiteY2" fmla="*/ 387784 h 4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051" h="490401">
                  <a:moveTo>
                    <a:pt x="0" y="0"/>
                  </a:moveTo>
                  <a:cubicBezTo>
                    <a:pt x="184956" y="359494"/>
                    <a:pt x="223185" y="406220"/>
                    <a:pt x="340917" y="468529"/>
                  </a:cubicBezTo>
                  <a:cubicBezTo>
                    <a:pt x="460764" y="523694"/>
                    <a:pt x="572285" y="466276"/>
                    <a:pt x="699051" y="387784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8B19A97-0B30-CC05-0CE1-0D25D6EDA325}"/>
              </a:ext>
            </a:extLst>
          </p:cNvPr>
          <p:cNvGrpSpPr/>
          <p:nvPr/>
        </p:nvGrpSpPr>
        <p:grpSpPr>
          <a:xfrm>
            <a:off x="718822" y="2858222"/>
            <a:ext cx="1592972" cy="1844002"/>
            <a:chOff x="902604" y="2762465"/>
            <a:chExt cx="1592972" cy="1844002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6D15AA0-77AC-1746-B46B-E0F328D744FB}"/>
                </a:ext>
              </a:extLst>
            </p:cNvPr>
            <p:cNvGrpSpPr/>
            <p:nvPr/>
          </p:nvGrpSpPr>
          <p:grpSpPr>
            <a:xfrm rot="17750489">
              <a:off x="777089" y="2887980"/>
              <a:ext cx="1844002" cy="1592972"/>
              <a:chOff x="475252" y="1036222"/>
              <a:chExt cx="1844002" cy="1592972"/>
            </a:xfrm>
          </p:grpSpPr>
          <p:pic>
            <p:nvPicPr>
              <p:cNvPr id="460" name="圖片 459">
                <a:extLst>
                  <a:ext uri="{FF2B5EF4-FFF2-40B4-BE49-F238E27FC236}">
                    <a16:creationId xmlns:a16="http://schemas.microsoft.com/office/drawing/2014/main" id="{9F49C2E3-4A82-57BC-0636-FA1898457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20472481">
                <a:off x="475252" y="1036222"/>
                <a:ext cx="1365622" cy="1365622"/>
              </a:xfrm>
              <a:custGeom>
                <a:avLst/>
                <a:gdLst>
                  <a:gd name="connsiteX0" fmla="*/ 0 w 1365622"/>
                  <a:gd name="connsiteY0" fmla="*/ 0 h 1365622"/>
                  <a:gd name="connsiteX1" fmla="*/ 1365622 w 1365622"/>
                  <a:gd name="connsiteY1" fmla="*/ 0 h 1365622"/>
                  <a:gd name="connsiteX2" fmla="*/ 1365622 w 1365622"/>
                  <a:gd name="connsiteY2" fmla="*/ 682811 h 1365622"/>
                  <a:gd name="connsiteX3" fmla="*/ 679450 w 1365622"/>
                  <a:gd name="connsiteY3" fmla="*/ 682811 h 1365622"/>
                  <a:gd name="connsiteX4" fmla="*/ 679450 w 1365622"/>
                  <a:gd name="connsiteY4" fmla="*/ 1365622 h 1365622"/>
                  <a:gd name="connsiteX5" fmla="*/ 0 w 1365622"/>
                  <a:gd name="connsiteY5" fmla="*/ 1365622 h 136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5622" h="1365622">
                    <a:moveTo>
                      <a:pt x="0" y="0"/>
                    </a:moveTo>
                    <a:lnTo>
                      <a:pt x="1365622" y="0"/>
                    </a:lnTo>
                    <a:lnTo>
                      <a:pt x="1365622" y="682811"/>
                    </a:lnTo>
                    <a:lnTo>
                      <a:pt x="679450" y="682811"/>
                    </a:lnTo>
                    <a:lnTo>
                      <a:pt x="679450" y="1365622"/>
                    </a:lnTo>
                    <a:lnTo>
                      <a:pt x="0" y="1365622"/>
                    </a:lnTo>
                    <a:close/>
                  </a:path>
                </a:pathLst>
              </a:custGeom>
            </p:spPr>
          </p:pic>
          <p:sp>
            <p:nvSpPr>
              <p:cNvPr id="462" name="手繪多邊形: 圖案 461">
                <a:extLst>
                  <a:ext uri="{FF2B5EF4-FFF2-40B4-BE49-F238E27FC236}">
                    <a16:creationId xmlns:a16="http://schemas.microsoft.com/office/drawing/2014/main" id="{E5ABF97D-3A9D-1E37-B0EF-487DE4BE93DC}"/>
                  </a:ext>
                </a:extLst>
              </p:cNvPr>
              <p:cNvSpPr/>
              <p:nvPr/>
            </p:nvSpPr>
            <p:spPr>
              <a:xfrm>
                <a:off x="1795485" y="1495282"/>
                <a:ext cx="523769" cy="524532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36866"/>
                  <a:gd name="connsiteY0" fmla="*/ 0 h 485880"/>
                  <a:gd name="connsiteX1" fmla="*/ 219282 w 636866"/>
                  <a:gd name="connsiteY1" fmla="*/ 457515 h 485880"/>
                  <a:gd name="connsiteX2" fmla="*/ 636866 w 636866"/>
                  <a:gd name="connsiteY2" fmla="*/ 445577 h 485880"/>
                  <a:gd name="connsiteX0" fmla="*/ 0 w 636866"/>
                  <a:gd name="connsiteY0" fmla="*/ 0 h 493494"/>
                  <a:gd name="connsiteX1" fmla="*/ 219282 w 636866"/>
                  <a:gd name="connsiteY1" fmla="*/ 457515 h 493494"/>
                  <a:gd name="connsiteX2" fmla="*/ 636866 w 636866"/>
                  <a:gd name="connsiteY2" fmla="*/ 445577 h 493494"/>
                  <a:gd name="connsiteX0" fmla="*/ 0 w 584342"/>
                  <a:gd name="connsiteY0" fmla="*/ 0 h 506323"/>
                  <a:gd name="connsiteX1" fmla="*/ 219282 w 584342"/>
                  <a:gd name="connsiteY1" fmla="*/ 457515 h 506323"/>
                  <a:gd name="connsiteX2" fmla="*/ 584342 w 584342"/>
                  <a:gd name="connsiteY2" fmla="*/ 470936 h 506323"/>
                  <a:gd name="connsiteX0" fmla="*/ 0 w 584342"/>
                  <a:gd name="connsiteY0" fmla="*/ 0 h 510327"/>
                  <a:gd name="connsiteX1" fmla="*/ 219282 w 584342"/>
                  <a:gd name="connsiteY1" fmla="*/ 457515 h 510327"/>
                  <a:gd name="connsiteX2" fmla="*/ 584342 w 584342"/>
                  <a:gd name="connsiteY2" fmla="*/ 470936 h 510327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21556"/>
                  <a:gd name="connsiteX1" fmla="*/ 219282 w 584342"/>
                  <a:gd name="connsiteY1" fmla="*/ 457515 h 521556"/>
                  <a:gd name="connsiteX2" fmla="*/ 584342 w 584342"/>
                  <a:gd name="connsiteY2" fmla="*/ 470936 h 521556"/>
                  <a:gd name="connsiteX0" fmla="*/ 0 w 584342"/>
                  <a:gd name="connsiteY0" fmla="*/ 0 h 529105"/>
                  <a:gd name="connsiteX1" fmla="*/ 219282 w 584342"/>
                  <a:gd name="connsiteY1" fmla="*/ 457515 h 529105"/>
                  <a:gd name="connsiteX2" fmla="*/ 584342 w 584342"/>
                  <a:gd name="connsiteY2" fmla="*/ 470936 h 529105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2850"/>
                  <a:gd name="connsiteX1" fmla="*/ 99167 w 584342"/>
                  <a:gd name="connsiteY1" fmla="*/ 361609 h 522850"/>
                  <a:gd name="connsiteX2" fmla="*/ 186458 w 584342"/>
                  <a:gd name="connsiteY2" fmla="*/ 476691 h 522850"/>
                  <a:gd name="connsiteX3" fmla="*/ 584342 w 584342"/>
                  <a:gd name="connsiteY3" fmla="*/ 470936 h 522850"/>
                  <a:gd name="connsiteX0" fmla="*/ 0 w 584342"/>
                  <a:gd name="connsiteY0" fmla="*/ 0 h 517399"/>
                  <a:gd name="connsiteX1" fmla="*/ 99167 w 584342"/>
                  <a:gd name="connsiteY1" fmla="*/ 361609 h 517399"/>
                  <a:gd name="connsiteX2" fmla="*/ 186458 w 584342"/>
                  <a:gd name="connsiteY2" fmla="*/ 476691 h 517399"/>
                  <a:gd name="connsiteX3" fmla="*/ 584342 w 584342"/>
                  <a:gd name="connsiteY3" fmla="*/ 470936 h 517399"/>
                  <a:gd name="connsiteX0" fmla="*/ 0 w 465246"/>
                  <a:gd name="connsiteY0" fmla="*/ 0 h 513013"/>
                  <a:gd name="connsiteX1" fmla="*/ 99167 w 465246"/>
                  <a:gd name="connsiteY1" fmla="*/ 361609 h 513013"/>
                  <a:gd name="connsiteX2" fmla="*/ 186458 w 465246"/>
                  <a:gd name="connsiteY2" fmla="*/ 476691 h 513013"/>
                  <a:gd name="connsiteX3" fmla="*/ 465246 w 465246"/>
                  <a:gd name="connsiteY3" fmla="*/ 461788 h 513013"/>
                  <a:gd name="connsiteX0" fmla="*/ 0 w 465246"/>
                  <a:gd name="connsiteY0" fmla="*/ 0 h 523144"/>
                  <a:gd name="connsiteX1" fmla="*/ 99167 w 465246"/>
                  <a:gd name="connsiteY1" fmla="*/ 361609 h 523144"/>
                  <a:gd name="connsiteX2" fmla="*/ 186458 w 465246"/>
                  <a:gd name="connsiteY2" fmla="*/ 476691 h 523144"/>
                  <a:gd name="connsiteX3" fmla="*/ 465246 w 465246"/>
                  <a:gd name="connsiteY3" fmla="*/ 461788 h 523144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26623"/>
                  <a:gd name="connsiteX1" fmla="*/ 101131 w 465246"/>
                  <a:gd name="connsiteY1" fmla="*/ 355247 h 526623"/>
                  <a:gd name="connsiteX2" fmla="*/ 195737 w 465246"/>
                  <a:gd name="connsiteY2" fmla="*/ 492798 h 526623"/>
                  <a:gd name="connsiteX3" fmla="*/ 465246 w 465246"/>
                  <a:gd name="connsiteY3" fmla="*/ 461788 h 526623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246" h="524532">
                    <a:moveTo>
                      <a:pt x="0" y="0"/>
                    </a:moveTo>
                    <a:cubicBezTo>
                      <a:pt x="66899" y="208311"/>
                      <a:pt x="67640" y="280204"/>
                      <a:pt x="101131" y="355247"/>
                    </a:cubicBezTo>
                    <a:cubicBezTo>
                      <a:pt x="134622" y="430290"/>
                      <a:pt x="149256" y="459392"/>
                      <a:pt x="195737" y="492798"/>
                    </a:cubicBezTo>
                    <a:cubicBezTo>
                      <a:pt x="242218" y="526204"/>
                      <a:pt x="309367" y="554338"/>
                      <a:pt x="465246" y="461788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4" name="手繪多邊形: 圖案 463">
                <a:extLst>
                  <a:ext uri="{FF2B5EF4-FFF2-40B4-BE49-F238E27FC236}">
                    <a16:creationId xmlns:a16="http://schemas.microsoft.com/office/drawing/2014/main" id="{8DA81ABC-36BA-1318-CB31-F5B246908996}"/>
                  </a:ext>
                </a:extLst>
              </p:cNvPr>
              <p:cNvSpPr/>
              <p:nvPr/>
            </p:nvSpPr>
            <p:spPr>
              <a:xfrm rot="2533362" flipV="1">
                <a:off x="1449926" y="2122201"/>
                <a:ext cx="586938" cy="506993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46312"/>
                  <a:gd name="connsiteX1" fmla="*/ 340917 w 693478"/>
                  <a:gd name="connsiteY1" fmla="*/ 468529 h 546312"/>
                  <a:gd name="connsiteX2" fmla="*/ 693478 w 693478"/>
                  <a:gd name="connsiteY2" fmla="*/ 536437 h 546312"/>
                  <a:gd name="connsiteX0" fmla="*/ 0 w 699051"/>
                  <a:gd name="connsiteY0" fmla="*/ 0 h 484191"/>
                  <a:gd name="connsiteX1" fmla="*/ 340917 w 699051"/>
                  <a:gd name="connsiteY1" fmla="*/ 468529 h 484191"/>
                  <a:gd name="connsiteX2" fmla="*/ 699051 w 699051"/>
                  <a:gd name="connsiteY2" fmla="*/ 387784 h 484191"/>
                  <a:gd name="connsiteX0" fmla="*/ 0 w 699051"/>
                  <a:gd name="connsiteY0" fmla="*/ 0 h 489627"/>
                  <a:gd name="connsiteX1" fmla="*/ 340917 w 699051"/>
                  <a:gd name="connsiteY1" fmla="*/ 468529 h 489627"/>
                  <a:gd name="connsiteX2" fmla="*/ 699051 w 699051"/>
                  <a:gd name="connsiteY2" fmla="*/ 387784 h 489627"/>
                  <a:gd name="connsiteX0" fmla="*/ 0 w 699051"/>
                  <a:gd name="connsiteY0" fmla="*/ 0 h 490401"/>
                  <a:gd name="connsiteX1" fmla="*/ 340917 w 699051"/>
                  <a:gd name="connsiteY1" fmla="*/ 468529 h 490401"/>
                  <a:gd name="connsiteX2" fmla="*/ 699051 w 699051"/>
                  <a:gd name="connsiteY2" fmla="*/ 387784 h 490401"/>
                  <a:gd name="connsiteX0" fmla="*/ 0 w 699051"/>
                  <a:gd name="connsiteY0" fmla="*/ 0 h 500299"/>
                  <a:gd name="connsiteX1" fmla="*/ 244453 w 699051"/>
                  <a:gd name="connsiteY1" fmla="*/ 480471 h 500299"/>
                  <a:gd name="connsiteX2" fmla="*/ 699051 w 699051"/>
                  <a:gd name="connsiteY2" fmla="*/ 387784 h 500299"/>
                  <a:gd name="connsiteX0" fmla="*/ 0 w 535382"/>
                  <a:gd name="connsiteY0" fmla="*/ 0 h 498654"/>
                  <a:gd name="connsiteX1" fmla="*/ 244453 w 535382"/>
                  <a:gd name="connsiteY1" fmla="*/ 480471 h 498654"/>
                  <a:gd name="connsiteX2" fmla="*/ 535382 w 535382"/>
                  <a:gd name="connsiteY2" fmla="*/ 376457 h 498654"/>
                  <a:gd name="connsiteX0" fmla="*/ 0 w 535382"/>
                  <a:gd name="connsiteY0" fmla="*/ 0 h 503294"/>
                  <a:gd name="connsiteX1" fmla="*/ 244453 w 535382"/>
                  <a:gd name="connsiteY1" fmla="*/ 480471 h 503294"/>
                  <a:gd name="connsiteX2" fmla="*/ 535382 w 535382"/>
                  <a:gd name="connsiteY2" fmla="*/ 376457 h 503294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20159"/>
                  <a:gd name="connsiteY0" fmla="*/ 0 h 505665"/>
                  <a:gd name="connsiteX1" fmla="*/ 260562 w 520159"/>
                  <a:gd name="connsiteY1" fmla="*/ 495342 h 505665"/>
                  <a:gd name="connsiteX2" fmla="*/ 520159 w 520159"/>
                  <a:gd name="connsiteY2" fmla="*/ 359399 h 505665"/>
                  <a:gd name="connsiteX0" fmla="*/ 0 w 521357"/>
                  <a:gd name="connsiteY0" fmla="*/ 0 h 506706"/>
                  <a:gd name="connsiteX1" fmla="*/ 260562 w 521357"/>
                  <a:gd name="connsiteY1" fmla="*/ 495342 h 506706"/>
                  <a:gd name="connsiteX2" fmla="*/ 521357 w 521357"/>
                  <a:gd name="connsiteY2" fmla="*/ 369124 h 506706"/>
                  <a:gd name="connsiteX0" fmla="*/ 0 w 521357"/>
                  <a:gd name="connsiteY0" fmla="*/ 0 h 506993"/>
                  <a:gd name="connsiteX1" fmla="*/ 260562 w 521357"/>
                  <a:gd name="connsiteY1" fmla="*/ 495342 h 506993"/>
                  <a:gd name="connsiteX2" fmla="*/ 521357 w 521357"/>
                  <a:gd name="connsiteY2" fmla="*/ 369124 h 50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357" h="506993">
                    <a:moveTo>
                      <a:pt x="0" y="0"/>
                    </a:moveTo>
                    <a:cubicBezTo>
                      <a:pt x="184956" y="359494"/>
                      <a:pt x="117281" y="428833"/>
                      <a:pt x="260562" y="495342"/>
                    </a:cubicBezTo>
                    <a:cubicBezTo>
                      <a:pt x="348211" y="531415"/>
                      <a:pt x="409613" y="482180"/>
                      <a:pt x="521357" y="369124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48" name="群組 447">
              <a:extLst>
                <a:ext uri="{FF2B5EF4-FFF2-40B4-BE49-F238E27FC236}">
                  <a16:creationId xmlns:a16="http://schemas.microsoft.com/office/drawing/2014/main" id="{72BFED00-5FB3-E622-9464-31FFF11650D7}"/>
                </a:ext>
              </a:extLst>
            </p:cNvPr>
            <p:cNvGrpSpPr/>
            <p:nvPr/>
          </p:nvGrpSpPr>
          <p:grpSpPr>
            <a:xfrm>
              <a:off x="916490" y="3276940"/>
              <a:ext cx="1152066" cy="1152066"/>
              <a:chOff x="578669" y="1143000"/>
              <a:chExt cx="1152066" cy="1152066"/>
            </a:xfrm>
          </p:grpSpPr>
          <p:sp>
            <p:nvSpPr>
              <p:cNvPr id="449" name="橢圓 448">
                <a:extLst>
                  <a:ext uri="{FF2B5EF4-FFF2-40B4-BE49-F238E27FC236}">
                    <a16:creationId xmlns:a16="http://schemas.microsoft.com/office/drawing/2014/main" id="{A08F2F58-36E0-190F-14F8-02F706015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50" name="TextBox 15">
                <a:extLst>
                  <a:ext uri="{FF2B5EF4-FFF2-40B4-BE49-F238E27FC236}">
                    <a16:creationId xmlns:a16="http://schemas.microsoft.com/office/drawing/2014/main" id="{DA98F0BC-DCFF-4532-17C2-45C8361920D8}"/>
                  </a:ext>
                </a:extLst>
              </p:cNvPr>
              <p:cNvSpPr txBox="1"/>
              <p:nvPr/>
            </p:nvSpPr>
            <p:spPr>
              <a:xfrm>
                <a:off x="754594" y="130075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自動</a:t>
                </a:r>
                <a:endParaRPr lang="en-US" altLang="zh-TW" sz="2400" b="1" dirty="0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 dirty="0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警告</a:t>
                </a:r>
                <a:endParaRPr lang="en-US" altLang="zh-TW" sz="2400" b="1" dirty="0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66" name="群組 465">
            <a:extLst>
              <a:ext uri="{FF2B5EF4-FFF2-40B4-BE49-F238E27FC236}">
                <a16:creationId xmlns:a16="http://schemas.microsoft.com/office/drawing/2014/main" id="{E6FAC7B7-C003-B58C-0FF1-4E75FA547F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06673" y="1995108"/>
            <a:ext cx="1622258" cy="1622258"/>
            <a:chOff x="1179689" y="1627093"/>
            <a:chExt cx="1900974" cy="1900974"/>
          </a:xfrm>
        </p:grpSpPr>
        <p:sp>
          <p:nvSpPr>
            <p:cNvPr id="468" name="橢圓 467">
              <a:extLst>
                <a:ext uri="{FF2B5EF4-FFF2-40B4-BE49-F238E27FC236}">
                  <a16:creationId xmlns:a16="http://schemas.microsoft.com/office/drawing/2014/main" id="{DCE26DFA-B615-E27D-7ECC-721BF52B34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72" name="圖片 471">
              <a:extLst>
                <a:ext uri="{FF2B5EF4-FFF2-40B4-BE49-F238E27FC236}">
                  <a16:creationId xmlns:a16="http://schemas.microsoft.com/office/drawing/2014/main" id="{7F659EDD-36FA-891D-E389-A70A335C471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2282" y="1899351"/>
              <a:ext cx="1350000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pic>
        <p:nvPicPr>
          <p:cNvPr id="474" name="圖片 473">
            <a:extLst>
              <a:ext uri="{FF2B5EF4-FFF2-40B4-BE49-F238E27FC236}">
                <a16:creationId xmlns:a16="http://schemas.microsoft.com/office/drawing/2014/main" id="{109A7B91-5697-34E2-7711-D05EF74801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2007" y="1053080"/>
            <a:ext cx="936029" cy="699392"/>
          </a:xfrm>
          <a:prstGeom prst="roundRect">
            <a:avLst>
              <a:gd name="adj" fmla="val 4869"/>
            </a:avLst>
          </a:prstGeom>
          <a:solidFill>
            <a:srgbClr val="FFFFFF">
              <a:shade val="85000"/>
            </a:srgbClr>
          </a:solidFill>
          <a:ln w="9525">
            <a:solidFill>
              <a:srgbClr val="00B0F0"/>
            </a:solidFill>
          </a:ln>
          <a:effectLst/>
        </p:spPr>
      </p:pic>
      <p:pic>
        <p:nvPicPr>
          <p:cNvPr id="476" name="圖片 475">
            <a:extLst>
              <a:ext uri="{FF2B5EF4-FFF2-40B4-BE49-F238E27FC236}">
                <a16:creationId xmlns:a16="http://schemas.microsoft.com/office/drawing/2014/main" id="{2043E175-BEBC-8F04-FF38-737A12843C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9650" y="989580"/>
            <a:ext cx="936029" cy="699392"/>
          </a:xfrm>
          <a:prstGeom prst="roundRect">
            <a:avLst>
              <a:gd name="adj" fmla="val 3564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pic>
        <p:nvPicPr>
          <p:cNvPr id="478" name="圖片 477">
            <a:extLst>
              <a:ext uri="{FF2B5EF4-FFF2-40B4-BE49-F238E27FC236}">
                <a16:creationId xmlns:a16="http://schemas.microsoft.com/office/drawing/2014/main" id="{F45C8DCB-CDE5-F53D-C5D5-E508071879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319" y="3884550"/>
            <a:ext cx="926955" cy="678515"/>
          </a:xfrm>
          <a:prstGeom prst="roundRect">
            <a:avLst>
              <a:gd name="adj" fmla="val 3269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grpSp>
        <p:nvGrpSpPr>
          <p:cNvPr id="489" name="群組 488">
            <a:extLst>
              <a:ext uri="{FF2B5EF4-FFF2-40B4-BE49-F238E27FC236}">
                <a16:creationId xmlns:a16="http://schemas.microsoft.com/office/drawing/2014/main" id="{23B27F58-9865-6612-5EBF-700CC1D8D2D3}"/>
              </a:ext>
            </a:extLst>
          </p:cNvPr>
          <p:cNvGrpSpPr/>
          <p:nvPr/>
        </p:nvGrpSpPr>
        <p:grpSpPr>
          <a:xfrm>
            <a:off x="3338003" y="3819344"/>
            <a:ext cx="966468" cy="678515"/>
            <a:chOff x="3376103" y="3736287"/>
            <a:chExt cx="966468" cy="678515"/>
          </a:xfrm>
        </p:grpSpPr>
        <p:pic>
          <p:nvPicPr>
            <p:cNvPr id="498" name="圖片 497">
              <a:extLst>
                <a:ext uri="{FF2B5EF4-FFF2-40B4-BE49-F238E27FC236}">
                  <a16:creationId xmlns:a16="http://schemas.microsoft.com/office/drawing/2014/main" id="{9BAF4A7D-E967-8F11-F9A4-9C597FF8D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9094" t="46469" r="18090"/>
            <a:stretch/>
          </p:blipFill>
          <p:spPr>
            <a:xfrm>
              <a:off x="3415616" y="3736287"/>
              <a:ext cx="926955" cy="678515"/>
            </a:xfrm>
            <a:prstGeom prst="roundRect">
              <a:avLst>
                <a:gd name="adj" fmla="val 2508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00B0F0"/>
              </a:solidFill>
            </a:ln>
            <a:effectLst/>
          </p:spPr>
        </p:pic>
        <p:pic>
          <p:nvPicPr>
            <p:cNvPr id="500" name="圖片 499">
              <a:extLst>
                <a:ext uri="{FF2B5EF4-FFF2-40B4-BE49-F238E27FC236}">
                  <a16:creationId xmlns:a16="http://schemas.microsoft.com/office/drawing/2014/main" id="{9F3FFF4F-F414-95E3-D483-5E704EB5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6103" y="4033947"/>
              <a:ext cx="421237" cy="360292"/>
            </a:xfrm>
            <a:prstGeom prst="rect">
              <a:avLst/>
            </a:prstGeom>
          </p:spPr>
        </p:pic>
      </p:grpSp>
      <p:grpSp>
        <p:nvGrpSpPr>
          <p:cNvPr id="502" name="群組 501">
            <a:extLst>
              <a:ext uri="{FF2B5EF4-FFF2-40B4-BE49-F238E27FC236}">
                <a16:creationId xmlns:a16="http://schemas.microsoft.com/office/drawing/2014/main" id="{03D498CC-BE95-4311-AFAA-2EC515A3DD43}"/>
              </a:ext>
            </a:extLst>
          </p:cNvPr>
          <p:cNvGrpSpPr/>
          <p:nvPr/>
        </p:nvGrpSpPr>
        <p:grpSpPr>
          <a:xfrm flipV="1">
            <a:off x="1840651" y="1578730"/>
            <a:ext cx="2344366" cy="350252"/>
            <a:chOff x="3141084" y="5544036"/>
            <a:chExt cx="7172377" cy="1071563"/>
          </a:xfrm>
        </p:grpSpPr>
        <p:sp>
          <p:nvSpPr>
            <p:cNvPr id="503" name="Line 20">
              <a:extLst>
                <a:ext uri="{FF2B5EF4-FFF2-40B4-BE49-F238E27FC236}">
                  <a16:creationId xmlns:a16="http://schemas.microsoft.com/office/drawing/2014/main" id="{BEB3C8F0-7FA5-AB5F-6E1F-196D9D392C60}"/>
                </a:ext>
              </a:extLst>
            </p:cNvPr>
            <p:cNvSpPr/>
            <p:nvPr/>
          </p:nvSpPr>
          <p:spPr bwMode="auto">
            <a:xfrm>
              <a:off x="3141084" y="6186490"/>
              <a:ext cx="3725746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04" name="Freeform 1001">
              <a:extLst>
                <a:ext uri="{FF2B5EF4-FFF2-40B4-BE49-F238E27FC236}">
                  <a16:creationId xmlns:a16="http://schemas.microsoft.com/office/drawing/2014/main" id="{10DE2E8B-4660-7B6B-7F07-32369F08F590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5" name="Freeform 1002">
              <a:extLst>
                <a:ext uri="{FF2B5EF4-FFF2-40B4-BE49-F238E27FC236}">
                  <a16:creationId xmlns:a16="http://schemas.microsoft.com/office/drawing/2014/main" id="{949A5A8B-E530-6A88-9DF4-D2F2E2D02813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6" name="Freeform 1003">
              <a:extLst>
                <a:ext uri="{FF2B5EF4-FFF2-40B4-BE49-F238E27FC236}">
                  <a16:creationId xmlns:a16="http://schemas.microsoft.com/office/drawing/2014/main" id="{0D30D016-1B16-90FB-DECB-6C1DCD78E286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7" name="Line 20">
              <a:extLst>
                <a:ext uri="{FF2B5EF4-FFF2-40B4-BE49-F238E27FC236}">
                  <a16:creationId xmlns:a16="http://schemas.microsoft.com/office/drawing/2014/main" id="{50B6A4A9-5242-20CF-E77A-0598F327C104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08" name="群組 507">
            <a:extLst>
              <a:ext uri="{FF2B5EF4-FFF2-40B4-BE49-F238E27FC236}">
                <a16:creationId xmlns:a16="http://schemas.microsoft.com/office/drawing/2014/main" id="{C9BB5373-D71F-2D69-E5F4-2B094E3D7E84}"/>
              </a:ext>
            </a:extLst>
          </p:cNvPr>
          <p:cNvGrpSpPr/>
          <p:nvPr/>
        </p:nvGrpSpPr>
        <p:grpSpPr>
          <a:xfrm>
            <a:off x="2070190" y="3629915"/>
            <a:ext cx="2250187" cy="350252"/>
            <a:chOff x="3429216" y="5544036"/>
            <a:chExt cx="6884245" cy="1071563"/>
          </a:xfrm>
        </p:grpSpPr>
        <p:sp>
          <p:nvSpPr>
            <p:cNvPr id="509" name="Line 20">
              <a:extLst>
                <a:ext uri="{FF2B5EF4-FFF2-40B4-BE49-F238E27FC236}">
                  <a16:creationId xmlns:a16="http://schemas.microsoft.com/office/drawing/2014/main" id="{C59D2ADC-A9E7-D914-C82A-5CF2C2416A61}"/>
                </a:ext>
              </a:extLst>
            </p:cNvPr>
            <p:cNvSpPr/>
            <p:nvPr/>
          </p:nvSpPr>
          <p:spPr bwMode="auto">
            <a:xfrm>
              <a:off x="3429216" y="6186490"/>
              <a:ext cx="3437614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10" name="Freeform 1001">
              <a:extLst>
                <a:ext uri="{FF2B5EF4-FFF2-40B4-BE49-F238E27FC236}">
                  <a16:creationId xmlns:a16="http://schemas.microsoft.com/office/drawing/2014/main" id="{2E287EDA-7485-1F37-A376-90082296D0F9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1" name="Freeform 1002">
              <a:extLst>
                <a:ext uri="{FF2B5EF4-FFF2-40B4-BE49-F238E27FC236}">
                  <a16:creationId xmlns:a16="http://schemas.microsoft.com/office/drawing/2014/main" id="{9F069868-E30D-5799-7264-6325106803D1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" name="Freeform 1003">
              <a:extLst>
                <a:ext uri="{FF2B5EF4-FFF2-40B4-BE49-F238E27FC236}">
                  <a16:creationId xmlns:a16="http://schemas.microsoft.com/office/drawing/2014/main" id="{1A693620-3C95-CB3D-B693-2398BAB5189C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4" name="Line 20">
              <a:extLst>
                <a:ext uri="{FF2B5EF4-FFF2-40B4-BE49-F238E27FC236}">
                  <a16:creationId xmlns:a16="http://schemas.microsoft.com/office/drawing/2014/main" id="{18874964-8A3A-0721-9336-900F834B1B63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15" name="TextBox 15">
            <a:extLst>
              <a:ext uri="{FF2B5EF4-FFF2-40B4-BE49-F238E27FC236}">
                <a16:creationId xmlns:a16="http://schemas.microsoft.com/office/drawing/2014/main" id="{63D69A4E-7679-9CCD-8F8B-C2F09241D37F}"/>
              </a:ext>
            </a:extLst>
          </p:cNvPr>
          <p:cNvSpPr txBox="1"/>
          <p:nvPr/>
        </p:nvSpPr>
        <p:spPr>
          <a:xfrm>
            <a:off x="2112819" y="16917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影像</a:t>
            </a:r>
            <a:endParaRPr lang="en-US" altLang="zh-TW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18" name="TextBox 15">
            <a:extLst>
              <a:ext uri="{FF2B5EF4-FFF2-40B4-BE49-F238E27FC236}">
                <a16:creationId xmlns:a16="http://schemas.microsoft.com/office/drawing/2014/main" id="{D46C470E-28A2-EE3D-62DB-2B88A58C7E84}"/>
              </a:ext>
            </a:extLst>
          </p:cNvPr>
          <p:cNvSpPr txBox="1"/>
          <p:nvPr/>
        </p:nvSpPr>
        <p:spPr>
          <a:xfrm>
            <a:off x="3476409" y="17667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數據</a:t>
            </a:r>
            <a:endParaRPr lang="en-US" altLang="zh-TW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20" name="TextBox 15">
            <a:extLst>
              <a:ext uri="{FF2B5EF4-FFF2-40B4-BE49-F238E27FC236}">
                <a16:creationId xmlns:a16="http://schemas.microsoft.com/office/drawing/2014/main" id="{80C5A671-B1C1-1F8E-9674-89951084EF80}"/>
              </a:ext>
            </a:extLst>
          </p:cNvPr>
          <p:cNvSpPr txBox="1"/>
          <p:nvPr/>
        </p:nvSpPr>
        <p:spPr>
          <a:xfrm>
            <a:off x="2160161" y="35692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5"/>
                </a:solidFill>
                <a:latin typeface="+mj-ea"/>
                <a:ea typeface="+mj-ea"/>
              </a:rPr>
              <a:t>可視化</a:t>
            </a:r>
            <a:endParaRPr lang="en-US" altLang="zh-TW" sz="14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1" name="TextBox 15">
            <a:extLst>
              <a:ext uri="{FF2B5EF4-FFF2-40B4-BE49-F238E27FC236}">
                <a16:creationId xmlns:a16="http://schemas.microsoft.com/office/drawing/2014/main" id="{55E1EC89-2A1F-2AA2-39B1-A56ECC00EF62}"/>
              </a:ext>
            </a:extLst>
          </p:cNvPr>
          <p:cNvSpPr txBox="1"/>
          <p:nvPr/>
        </p:nvSpPr>
        <p:spPr>
          <a:xfrm>
            <a:off x="3389587" y="34933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5"/>
                </a:solidFill>
                <a:latin typeface="+mj-ea"/>
                <a:ea typeface="+mj-ea"/>
              </a:rPr>
              <a:t>自動警告</a:t>
            </a:r>
            <a:endParaRPr lang="en-US" altLang="zh-TW" sz="14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3" name="弧形 522">
            <a:extLst>
              <a:ext uri="{FF2B5EF4-FFF2-40B4-BE49-F238E27FC236}">
                <a16:creationId xmlns:a16="http://schemas.microsoft.com/office/drawing/2014/main" id="{C00F3F41-257A-47FE-4751-C15197C46E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387" y="540415"/>
            <a:ext cx="4502079" cy="4502079"/>
          </a:xfrm>
          <a:prstGeom prst="arc">
            <a:avLst>
              <a:gd name="adj1" fmla="val 18539028"/>
              <a:gd name="adj2" fmla="val 2537154"/>
            </a:avLst>
          </a:prstGeom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7" name="群組 526">
            <a:extLst>
              <a:ext uri="{FF2B5EF4-FFF2-40B4-BE49-F238E27FC236}">
                <a16:creationId xmlns:a16="http://schemas.microsoft.com/office/drawing/2014/main" id="{930E8E50-7AE9-8541-F565-AFDD2EFA05AE}"/>
              </a:ext>
            </a:extLst>
          </p:cNvPr>
          <p:cNvGrpSpPr/>
          <p:nvPr/>
        </p:nvGrpSpPr>
        <p:grpSpPr>
          <a:xfrm>
            <a:off x="4638638" y="880898"/>
            <a:ext cx="1384692" cy="1384692"/>
            <a:chOff x="1179689" y="1627093"/>
            <a:chExt cx="1900974" cy="1900974"/>
          </a:xfrm>
        </p:grpSpPr>
        <p:sp>
          <p:nvSpPr>
            <p:cNvPr id="528" name="橢圓 527">
              <a:extLst>
                <a:ext uri="{FF2B5EF4-FFF2-40B4-BE49-F238E27FC236}">
                  <a16:creationId xmlns:a16="http://schemas.microsoft.com/office/drawing/2014/main" id="{4E491710-09DE-0036-2010-2392D0585C92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530" name="圖片 529">
              <a:extLst>
                <a:ext uri="{FF2B5EF4-FFF2-40B4-BE49-F238E27FC236}">
                  <a16:creationId xmlns:a16="http://schemas.microsoft.com/office/drawing/2014/main" id="{FF4D3AA2-7A4C-001F-37B8-8D2198D515E0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rcRect/>
            <a:stretch/>
          </p:blipFill>
          <p:spPr>
            <a:xfrm>
              <a:off x="1456276" y="1899351"/>
              <a:ext cx="1342011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534" name="群組 533">
            <a:extLst>
              <a:ext uri="{FF2B5EF4-FFF2-40B4-BE49-F238E27FC236}">
                <a16:creationId xmlns:a16="http://schemas.microsoft.com/office/drawing/2014/main" id="{5DB915B8-7188-D5D0-A3E3-AE090A2087DE}"/>
              </a:ext>
            </a:extLst>
          </p:cNvPr>
          <p:cNvGrpSpPr/>
          <p:nvPr/>
        </p:nvGrpSpPr>
        <p:grpSpPr>
          <a:xfrm>
            <a:off x="4634419" y="3019448"/>
            <a:ext cx="1384692" cy="1384692"/>
            <a:chOff x="1179689" y="1627093"/>
            <a:chExt cx="1900974" cy="1900974"/>
          </a:xfrm>
        </p:grpSpPr>
        <p:sp>
          <p:nvSpPr>
            <p:cNvPr id="536" name="橢圓 535">
              <a:extLst>
                <a:ext uri="{FF2B5EF4-FFF2-40B4-BE49-F238E27FC236}">
                  <a16:creationId xmlns:a16="http://schemas.microsoft.com/office/drawing/2014/main" id="{26ECF0A9-1C0B-5607-00DA-49E700D67F0C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537" name="圖片 536">
              <a:extLst>
                <a:ext uri="{FF2B5EF4-FFF2-40B4-BE49-F238E27FC236}">
                  <a16:creationId xmlns:a16="http://schemas.microsoft.com/office/drawing/2014/main" id="{5F8E1E41-1CEA-8BC9-A65C-3FD60F4E344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rcRect/>
            <a:stretch/>
          </p:blipFill>
          <p:spPr>
            <a:xfrm>
              <a:off x="1456276" y="1903345"/>
              <a:ext cx="1342011" cy="1342011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539" name="弧形 538">
            <a:extLst>
              <a:ext uri="{FF2B5EF4-FFF2-40B4-BE49-F238E27FC236}">
                <a16:creationId xmlns:a16="http://schemas.microsoft.com/office/drawing/2014/main" id="{F0D46DFE-AD92-D6D4-F692-48F8C4F80144}"/>
              </a:ext>
            </a:extLst>
          </p:cNvPr>
          <p:cNvSpPr/>
          <p:nvPr/>
        </p:nvSpPr>
        <p:spPr>
          <a:xfrm>
            <a:off x="4423585" y="657047"/>
            <a:ext cx="1796752" cy="1796752"/>
          </a:xfrm>
          <a:prstGeom prst="arc">
            <a:avLst>
              <a:gd name="adj1" fmla="val 19087113"/>
              <a:gd name="adj2" fmla="val 2365624"/>
            </a:avLst>
          </a:prstGeom>
          <a:ln w="38100" cap="rnd">
            <a:solidFill>
              <a:srgbClr val="0077F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0" name="弧形 539">
            <a:extLst>
              <a:ext uri="{FF2B5EF4-FFF2-40B4-BE49-F238E27FC236}">
                <a16:creationId xmlns:a16="http://schemas.microsoft.com/office/drawing/2014/main" id="{CC6E99A9-2DE9-F488-2DED-050E8A556E00}"/>
              </a:ext>
            </a:extLst>
          </p:cNvPr>
          <p:cNvSpPr/>
          <p:nvPr/>
        </p:nvSpPr>
        <p:spPr>
          <a:xfrm>
            <a:off x="4423585" y="2788705"/>
            <a:ext cx="1796752" cy="1796752"/>
          </a:xfrm>
          <a:prstGeom prst="arc">
            <a:avLst>
              <a:gd name="adj1" fmla="val 19221697"/>
              <a:gd name="adj2" fmla="val 2523333"/>
            </a:avLst>
          </a:prstGeom>
          <a:ln w="38100" cap="rnd">
            <a:solidFill>
              <a:srgbClr val="FF66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1" name="TextBox 15">
            <a:extLst>
              <a:ext uri="{FF2B5EF4-FFF2-40B4-BE49-F238E27FC236}">
                <a16:creationId xmlns:a16="http://schemas.microsoft.com/office/drawing/2014/main" id="{2BDC680F-F362-0BB7-3784-7DC8B41C5869}"/>
              </a:ext>
            </a:extLst>
          </p:cNvPr>
          <p:cNvSpPr txBox="1"/>
          <p:nvPr/>
        </p:nvSpPr>
        <p:spPr>
          <a:xfrm>
            <a:off x="6101077" y="1283263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品質、設備即時可視化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43" name="TextBox 15">
            <a:extLst>
              <a:ext uri="{FF2B5EF4-FFF2-40B4-BE49-F238E27FC236}">
                <a16:creationId xmlns:a16="http://schemas.microsoft.com/office/drawing/2014/main" id="{B9A13E5C-1EAE-9182-3637-44277D75BDE6}"/>
              </a:ext>
            </a:extLst>
          </p:cNvPr>
          <p:cNvSpPr txBox="1"/>
          <p:nvPr/>
        </p:nvSpPr>
        <p:spPr>
          <a:xfrm>
            <a:off x="5985408" y="93379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</a:t>
            </a:r>
            <a:r>
              <a:rPr lang="en-US" altLang="zh-TW" sz="1400" b="1" dirty="0">
                <a:solidFill>
                  <a:srgbClr val="0000FF"/>
                </a:solidFill>
                <a:latin typeface="+mj-ea"/>
                <a:ea typeface="+mj-ea"/>
              </a:rPr>
              <a:t>A.I.</a:t>
            </a:r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畫像辨識分類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43175960-F118-B516-FE70-D936250861D1}"/>
              </a:ext>
            </a:extLst>
          </p:cNvPr>
          <p:cNvSpPr txBox="1"/>
          <p:nvPr/>
        </p:nvSpPr>
        <p:spPr>
          <a:xfrm>
            <a:off x="6071115" y="163862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割</a:t>
            </a:r>
            <a:r>
              <a:rPr lang="ja-JP" altLang="en-US" sz="14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預防自動警告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3C084A34-8C33-917A-CFC6-2133EA281BAD}"/>
              </a:ext>
            </a:extLst>
          </p:cNvPr>
          <p:cNvGrpSpPr/>
          <p:nvPr/>
        </p:nvGrpSpPr>
        <p:grpSpPr>
          <a:xfrm>
            <a:off x="6019111" y="1983060"/>
            <a:ext cx="2968322" cy="307777"/>
            <a:chOff x="6019111" y="1983060"/>
            <a:chExt cx="2968322" cy="307777"/>
          </a:xfrm>
        </p:grpSpPr>
        <p:sp>
          <p:nvSpPr>
            <p:cNvPr id="416" name="TextBox 15">
              <a:extLst>
                <a:ext uri="{FF2B5EF4-FFF2-40B4-BE49-F238E27FC236}">
                  <a16:creationId xmlns:a16="http://schemas.microsoft.com/office/drawing/2014/main" id="{FBF4ADAA-9956-BE0E-6A42-86948E3164BA}"/>
                </a:ext>
              </a:extLst>
            </p:cNvPr>
            <p:cNvSpPr txBox="1"/>
            <p:nvPr/>
          </p:nvSpPr>
          <p:spPr>
            <a:xfrm>
              <a:off x="6108311" y="1983060"/>
              <a:ext cx="287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削減</a:t>
              </a:r>
              <a:r>
                <a:rPr lang="zh-TW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：</a:t>
              </a:r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設備</a:t>
              </a:r>
              <a:r>
                <a:rPr lang="en-US" altLang="ja-JP" sz="1400" b="1" dirty="0">
                  <a:solidFill>
                    <a:srgbClr val="0000FF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品質異常起因の</a:t>
              </a:r>
              <a:r>
                <a:rPr lang="en-US" altLang="ja-JP" sz="1400" b="1" dirty="0">
                  <a:solidFill>
                    <a:srgbClr val="0000FF"/>
                  </a:solidFill>
                  <a:latin typeface="+mj-ea"/>
                  <a:ea typeface="+mj-ea"/>
                </a:rPr>
                <a:t>LOSS</a:t>
              </a:r>
              <a:endParaRPr lang="en-US" altLang="zh-TW" sz="1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3F7B1E91-46B0-64B8-E248-5B27959F29CB}"/>
                </a:ext>
              </a:extLst>
            </p:cNvPr>
            <p:cNvGrpSpPr/>
            <p:nvPr/>
          </p:nvGrpSpPr>
          <p:grpSpPr>
            <a:xfrm flipV="1">
              <a:off x="6019111" y="2077207"/>
              <a:ext cx="150214" cy="132181"/>
              <a:chOff x="6104685" y="5544036"/>
              <a:chExt cx="1217758" cy="1071563"/>
            </a:xfrm>
          </p:grpSpPr>
          <p:sp>
            <p:nvSpPr>
              <p:cNvPr id="421" name="Line 20">
                <a:extLst>
                  <a:ext uri="{FF2B5EF4-FFF2-40B4-BE49-F238E27FC236}">
                    <a16:creationId xmlns:a16="http://schemas.microsoft.com/office/drawing/2014/main" id="{3AC57871-78D9-2619-76A1-947095E51B73}"/>
                  </a:ext>
                </a:extLst>
              </p:cNvPr>
              <p:cNvSpPr/>
              <p:nvPr/>
            </p:nvSpPr>
            <p:spPr bwMode="auto">
              <a:xfrm>
                <a:off x="6104685" y="6186491"/>
                <a:ext cx="762147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miter lim="800000"/>
                <a:headEnd type="non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22" name="Freeform 1001">
                <a:extLst>
                  <a:ext uri="{FF2B5EF4-FFF2-40B4-BE49-F238E27FC236}">
                    <a16:creationId xmlns:a16="http://schemas.microsoft.com/office/drawing/2014/main" id="{B474ADE3-881A-9BAF-0B04-A0D150128B2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3" name="Freeform 1002">
                <a:extLst>
                  <a:ext uri="{FF2B5EF4-FFF2-40B4-BE49-F238E27FC236}">
                    <a16:creationId xmlns:a16="http://schemas.microsoft.com/office/drawing/2014/main" id="{0ABFE307-D4B8-3FF4-6072-E6135D3E9BB4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4" name="Freeform 1003">
                <a:extLst>
                  <a:ext uri="{FF2B5EF4-FFF2-40B4-BE49-F238E27FC236}">
                    <a16:creationId xmlns:a16="http://schemas.microsoft.com/office/drawing/2014/main" id="{8FE4D4CE-2D17-AD69-7421-CC74ED393BD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7" name="TextBox 15">
            <a:extLst>
              <a:ext uri="{FF2B5EF4-FFF2-40B4-BE49-F238E27FC236}">
                <a16:creationId xmlns:a16="http://schemas.microsoft.com/office/drawing/2014/main" id="{81607397-C61E-6125-869A-0AF4DA8857B3}"/>
              </a:ext>
            </a:extLst>
          </p:cNvPr>
          <p:cNvSpPr txBox="1"/>
          <p:nvPr/>
        </p:nvSpPr>
        <p:spPr>
          <a:xfrm>
            <a:off x="6094727" y="3598772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異常事前預知、突發異常減少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8" name="TextBox 15">
            <a:extLst>
              <a:ext uri="{FF2B5EF4-FFF2-40B4-BE49-F238E27FC236}">
                <a16:creationId xmlns:a16="http://schemas.microsoft.com/office/drawing/2014/main" id="{D6E1E9CE-333C-1AD6-D50E-98CEFC4CDF03}"/>
              </a:ext>
            </a:extLst>
          </p:cNvPr>
          <p:cNvSpPr txBox="1"/>
          <p:nvPr/>
        </p:nvSpPr>
        <p:spPr>
          <a:xfrm>
            <a:off x="5960008" y="3033078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作業時間減らす定例作業時間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      </a:t>
            </a:r>
            <a:r>
              <a:rPr lang="en-US" altLang="zh-TW" sz="1400" b="1" dirty="0">
                <a:solidFill>
                  <a:srgbClr val="FF3300"/>
                </a:solidFill>
                <a:latin typeface="+mj-ea"/>
                <a:ea typeface="+mj-ea"/>
              </a:rPr>
              <a:t>120Hr/</a:t>
            </a:r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月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を</a:t>
            </a:r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削減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9" name="TextBox 15">
            <a:extLst>
              <a:ext uri="{FF2B5EF4-FFF2-40B4-BE49-F238E27FC236}">
                <a16:creationId xmlns:a16="http://schemas.microsoft.com/office/drawing/2014/main" id="{8DFFC70A-B28B-E4A4-B1E8-199E891A85A4}"/>
              </a:ext>
            </a:extLst>
          </p:cNvPr>
          <p:cNvSpPr txBox="1"/>
          <p:nvPr/>
        </p:nvSpPr>
        <p:spPr>
          <a:xfrm>
            <a:off x="5995844" y="3949023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システム開発自作による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   </a:t>
            </a:r>
            <a:r>
              <a:rPr lang="en-US" altLang="ja-JP" sz="14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人財育成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4861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圖片 469">
            <a:extLst>
              <a:ext uri="{FF2B5EF4-FFF2-40B4-BE49-F238E27FC236}">
                <a16:creationId xmlns:a16="http://schemas.microsoft.com/office/drawing/2014/main" id="{7255AFED-5D94-6972-4D5A-3901E746C4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440" y="754381"/>
            <a:ext cx="9334499" cy="414528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タイトル 3">
            <a:extLst>
              <a:ext uri="{FF2B5EF4-FFF2-40B4-BE49-F238E27FC236}">
                <a16:creationId xmlns:a16="http://schemas.microsoft.com/office/drawing/2014/main" id="{6CF5DB9A-8D25-21FF-AFB6-03136E0D6AD9}"/>
              </a:ext>
            </a:extLst>
          </p:cNvPr>
          <p:cNvSpPr txBox="1">
            <a:spLocks/>
          </p:cNvSpPr>
          <p:nvPr/>
        </p:nvSpPr>
        <p:spPr bwMode="auto">
          <a:xfrm>
            <a:off x="2952004" y="222293"/>
            <a:ext cx="3239990" cy="5355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pPr algn="ctr"/>
            <a:r>
              <a:rPr lang="zh-TW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製一部的</a:t>
            </a:r>
            <a:r>
              <a:rPr lang="en-US" altLang="zh-TW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DX</a:t>
            </a:r>
            <a:r>
              <a:rPr lang="zh-TW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之路</a:t>
            </a:r>
            <a:endParaRPr lang="en-US" altLang="zh-TW" sz="3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65" name="群組 464">
            <a:extLst>
              <a:ext uri="{FF2B5EF4-FFF2-40B4-BE49-F238E27FC236}">
                <a16:creationId xmlns:a16="http://schemas.microsoft.com/office/drawing/2014/main" id="{21ED8F67-C6C6-9635-0A25-333392E1E5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5366" y="1509548"/>
            <a:ext cx="2722875" cy="2482153"/>
            <a:chOff x="214952" y="1277246"/>
            <a:chExt cx="2722875" cy="248215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0E0D874-C4A1-8AEF-454C-F4413CE237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68753"/>
            <a:stretch/>
          </p:blipFill>
          <p:spPr>
            <a:xfrm>
              <a:off x="214952" y="1277246"/>
              <a:ext cx="2722875" cy="24821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2A4D6D-12C9-BDAF-607C-1AE9F62551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4143" y="1456889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latin typeface="+mj-ea"/>
                  <a:ea typeface="+mj-ea"/>
                </a:rPr>
                <a:t>Digitalization</a:t>
              </a:r>
            </a:p>
          </p:txBody>
        </p:sp>
        <p:pic>
          <p:nvPicPr>
            <p:cNvPr id="451" name="圖片 450">
              <a:extLst>
                <a:ext uri="{FF2B5EF4-FFF2-40B4-BE49-F238E27FC236}">
                  <a16:creationId xmlns:a16="http://schemas.microsoft.com/office/drawing/2014/main" id="{BB734FF3-612A-5729-ED44-4F32FB959C7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1099786" y="2073551"/>
              <a:ext cx="1565905" cy="1454890"/>
            </a:xfrm>
            <a:prstGeom prst="rect">
              <a:avLst/>
            </a:prstGeom>
          </p:spPr>
        </p:pic>
      </p:grpSp>
      <p:grpSp>
        <p:nvGrpSpPr>
          <p:cNvPr id="477" name="群組 476">
            <a:extLst>
              <a:ext uri="{FF2B5EF4-FFF2-40B4-BE49-F238E27FC236}">
                <a16:creationId xmlns:a16="http://schemas.microsoft.com/office/drawing/2014/main" id="{D209047B-C3D0-7C90-BEFD-FB2FEB7F2AC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90584" y="1350210"/>
            <a:ext cx="2947758" cy="2649355"/>
            <a:chOff x="2961640" y="1265358"/>
            <a:chExt cx="2947758" cy="2649355"/>
          </a:xfrm>
        </p:grpSpPr>
        <p:pic>
          <p:nvPicPr>
            <p:cNvPr id="461" name="圖片 460">
              <a:extLst>
                <a:ext uri="{FF2B5EF4-FFF2-40B4-BE49-F238E27FC236}">
                  <a16:creationId xmlns:a16="http://schemas.microsoft.com/office/drawing/2014/main" id="{6FEFD6C2-AF41-9AFF-B5DE-6C038B32EF6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2657" r="35134"/>
            <a:stretch/>
          </p:blipFill>
          <p:spPr>
            <a:xfrm>
              <a:off x="2961640" y="1265358"/>
              <a:ext cx="2806700" cy="2649355"/>
            </a:xfrm>
            <a:prstGeom prst="rect">
              <a:avLst/>
            </a:prstGeom>
          </p:spPr>
        </p:pic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FB6FF06-5E53-B3DD-1A2F-EC70F33FD7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46883" y="1452229"/>
              <a:ext cx="2262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</a:rPr>
                <a:t>Digitalization</a:t>
              </a:r>
            </a:p>
            <a:p>
              <a:pPr algn="r"/>
              <a:r>
                <a:rPr lang="en-US" altLang="zh-TW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</a:rPr>
                <a:t>/Smart</a:t>
              </a:r>
              <a:r>
                <a:rPr lang="zh-TW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</a:rPr>
                <a:t>化</a:t>
              </a:r>
            </a:p>
          </p:txBody>
        </p:sp>
        <p:grpSp>
          <p:nvGrpSpPr>
            <p:cNvPr id="459" name="群組 458">
              <a:extLst>
                <a:ext uri="{FF2B5EF4-FFF2-40B4-BE49-F238E27FC236}">
                  <a16:creationId xmlns:a16="http://schemas.microsoft.com/office/drawing/2014/main" id="{D20603EB-020E-F80D-103A-8D018477FC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46691" y="2369541"/>
              <a:ext cx="1862707" cy="1243706"/>
              <a:chOff x="4106293" y="2220378"/>
              <a:chExt cx="1701808" cy="1136276"/>
            </a:xfrm>
            <a:effectLst>
              <a:outerShdw blurRad="38100" dist="38100" dir="2700000" algn="tl" rotWithShape="0">
                <a:prstClr val="black">
                  <a:alpha val="70000"/>
                </a:prstClr>
              </a:outerShdw>
            </a:effectLst>
          </p:grpSpPr>
          <p:sp>
            <p:nvSpPr>
              <p:cNvPr id="452" name="矩形: 圓角 451">
                <a:extLst>
                  <a:ext uri="{FF2B5EF4-FFF2-40B4-BE49-F238E27FC236}">
                    <a16:creationId xmlns:a16="http://schemas.microsoft.com/office/drawing/2014/main" id="{93173FAF-7491-8022-09C6-73D53E34F2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06293" y="2220378"/>
                <a:ext cx="1701808" cy="1135367"/>
              </a:xfrm>
              <a:prstGeom prst="roundRect">
                <a:avLst>
                  <a:gd name="adj" fmla="val 7559"/>
                </a:avLst>
              </a:prstGeom>
              <a:solidFill>
                <a:srgbClr val="FCFF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8" name="群組 457">
                <a:extLst>
                  <a:ext uri="{FF2B5EF4-FFF2-40B4-BE49-F238E27FC236}">
                    <a16:creationId xmlns:a16="http://schemas.microsoft.com/office/drawing/2014/main" id="{6E568793-E388-3373-6F63-49B1010B2B9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123242" y="2234215"/>
                <a:ext cx="1658433" cy="1122439"/>
                <a:chOff x="4123242" y="2234215"/>
                <a:chExt cx="1658433" cy="1122439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0C15203A-3EF7-AE0A-147A-43CF241D899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email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23242" y="2234215"/>
                  <a:ext cx="1658433" cy="1122439"/>
                </a:xfrm>
                <a:prstGeom prst="rect">
                  <a:avLst/>
                </a:prstGeom>
              </p:spPr>
            </p:pic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33F78A85-160D-F6E0-6BFF-F90197E7F4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8" cstate="email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400000"/>
                          </a14:imgEffect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534721" y="2264217"/>
                  <a:ext cx="201044" cy="195963"/>
                </a:xfrm>
                <a:prstGeom prst="rect">
                  <a:avLst/>
                </a:prstGeom>
              </p:spPr>
            </p:pic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16CD2F82-FCEA-756F-7F51-F6BE7E7D7F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0" cstate="email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56978" y="2283359"/>
                  <a:ext cx="183998" cy="195963"/>
                </a:xfrm>
                <a:prstGeom prst="rect">
                  <a:avLst/>
                </a:prstGeom>
              </p:spPr>
            </p:pic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C0729854-D744-937C-3224-3A8596F896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2" cstate="email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400000"/>
                          </a14:imgEffect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221710" y="3175449"/>
                  <a:ext cx="162823" cy="163495"/>
                </a:xfrm>
                <a:prstGeom prst="rect">
                  <a:avLst/>
                </a:prstGeom>
              </p:spPr>
            </p:pic>
            <p:sp>
              <p:nvSpPr>
                <p:cNvPr id="457" name="橢圓 456">
                  <a:extLst>
                    <a:ext uri="{FF2B5EF4-FFF2-40B4-BE49-F238E27FC236}">
                      <a16:creationId xmlns:a16="http://schemas.microsoft.com/office/drawing/2014/main" id="{85F816DC-1D3E-B3D1-52C8-F033681DCC7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96564" y="2271360"/>
                  <a:ext cx="195963" cy="195963"/>
                </a:xfrm>
                <a:prstGeom prst="ellipse">
                  <a:avLst/>
                </a:prstGeom>
                <a:noFill/>
                <a:ln w="28575">
                  <a:solidFill>
                    <a:srgbClr val="CAE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</p:grpSp>
      </p:grpSp>
      <p:grpSp>
        <p:nvGrpSpPr>
          <p:cNvPr id="479" name="群組 478">
            <a:extLst>
              <a:ext uri="{FF2B5EF4-FFF2-40B4-BE49-F238E27FC236}">
                <a16:creationId xmlns:a16="http://schemas.microsoft.com/office/drawing/2014/main" id="{800B2C05-607A-3589-0726-DDE67F6C1F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99025" y="1350210"/>
            <a:ext cx="3126527" cy="2549760"/>
            <a:chOff x="5906452" y="1265130"/>
            <a:chExt cx="3126527" cy="2549760"/>
          </a:xfrm>
        </p:grpSpPr>
        <p:grpSp>
          <p:nvGrpSpPr>
            <p:cNvPr id="467" name="群組 466">
              <a:extLst>
                <a:ext uri="{FF2B5EF4-FFF2-40B4-BE49-F238E27FC236}">
                  <a16:creationId xmlns:a16="http://schemas.microsoft.com/office/drawing/2014/main" id="{C7F18AD0-7E51-AB1E-D0B8-6B92A16179D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906452" y="1265130"/>
              <a:ext cx="2963049" cy="2549760"/>
              <a:chOff x="5990272" y="1574923"/>
              <a:chExt cx="2963049" cy="2549760"/>
            </a:xfrm>
          </p:grpSpPr>
          <p:pic>
            <p:nvPicPr>
              <p:cNvPr id="463" name="圖片 462">
                <a:extLst>
                  <a:ext uri="{FF2B5EF4-FFF2-40B4-BE49-F238E27FC236}">
                    <a16:creationId xmlns:a16="http://schemas.microsoft.com/office/drawing/2014/main" id="{7B0CA79E-B38A-4EFD-1471-E8109B8A73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4"/>
              <a:srcRect l="66276"/>
              <a:stretch/>
            </p:blipFill>
            <p:spPr>
              <a:xfrm>
                <a:off x="5990272" y="1574923"/>
                <a:ext cx="2938775" cy="2549760"/>
              </a:xfrm>
              <a:prstGeom prst="rect">
                <a:avLst/>
              </a:prstGeom>
            </p:spPr>
          </p:pic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B823C602-349C-4766-72BB-4C0549723BF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83963" y="1636276"/>
                <a:ext cx="256935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25400" dist="38100" dir="2700000" algn="tl" rotWithShape="0">
                        <a:prstClr val="black">
                          <a:alpha val="60000"/>
                        </a:prstClr>
                      </a:outerShdw>
                    </a:effectLst>
                    <a:latin typeface="+mj-ea"/>
                    <a:ea typeface="+mj-ea"/>
                  </a:rPr>
                  <a:t>Digital</a:t>
                </a:r>
              </a:p>
              <a:p>
                <a:r>
                  <a:rPr lang="en-US" altLang="ja-JP" sz="2400" b="1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25400" dist="38100" dir="2700000" algn="tl" rotWithShape="0">
                        <a:prstClr val="black">
                          <a:alpha val="60000"/>
                        </a:prstClr>
                      </a:outerShdw>
                    </a:effectLst>
                    <a:latin typeface="+mj-ea"/>
                    <a:ea typeface="+mj-ea"/>
                  </a:rPr>
                  <a:t>Transformation</a:t>
                </a:r>
              </a:p>
            </p:txBody>
          </p:sp>
        </p:grpSp>
        <p:pic>
          <p:nvPicPr>
            <p:cNvPr id="475" name="圖片 474">
              <a:extLst>
                <a:ext uri="{FF2B5EF4-FFF2-40B4-BE49-F238E27FC236}">
                  <a16:creationId xmlns:a16="http://schemas.microsoft.com/office/drawing/2014/main" id="{E1CAE2C5-7C82-A1E6-EBBB-9203237C5A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/>
            <a:srcRect t="1085" b="7260"/>
            <a:stretch/>
          </p:blipFill>
          <p:spPr>
            <a:xfrm>
              <a:off x="7085454" y="2220773"/>
              <a:ext cx="1947525" cy="1373090"/>
            </a:xfrm>
            <a:prstGeom prst="roundRect">
              <a:avLst>
                <a:gd name="adj" fmla="val 710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480" name="タイトル 3">
            <a:extLst>
              <a:ext uri="{FF2B5EF4-FFF2-40B4-BE49-F238E27FC236}">
                <a16:creationId xmlns:a16="http://schemas.microsoft.com/office/drawing/2014/main" id="{BC8C9EB9-3AA9-5D8B-6F1C-80996CD132AD}"/>
              </a:ext>
            </a:extLst>
          </p:cNvPr>
          <p:cNvSpPr txBox="1">
            <a:spLocks/>
          </p:cNvSpPr>
          <p:nvPr/>
        </p:nvSpPr>
        <p:spPr bwMode="auto">
          <a:xfrm>
            <a:off x="1587849" y="4170893"/>
            <a:ext cx="5968301" cy="7017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pPr algn="ctr"/>
            <a:r>
              <a:rPr lang="en-US" altLang="zh-TW" sz="4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No Best</a:t>
            </a:r>
            <a:r>
              <a:rPr lang="zh-TW" altLang="en-US" sz="4400" i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TW" sz="4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Only Better</a:t>
            </a:r>
            <a:r>
              <a:rPr lang="en-US" altLang="zh-TW" sz="4400" i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4400" i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！</a:t>
            </a:r>
            <a:endParaRPr lang="en-US" altLang="zh-TW" sz="4400" i="1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0938E2-9BD0-4BA3-4A06-E4FC8F56516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85000"/>
          </a:blip>
          <a:srcRect/>
          <a:stretch>
            <a:fillRect/>
          </a:stretch>
        </p:blipFill>
        <p:spPr>
          <a:xfrm flipH="1">
            <a:off x="175589" y="150830"/>
            <a:ext cx="2094754" cy="1264334"/>
          </a:xfrm>
          <a:custGeom>
            <a:avLst/>
            <a:gdLst>
              <a:gd name="connsiteX0" fmla="*/ 5334744 w 5334744"/>
              <a:gd name="connsiteY0" fmla="*/ 0 h 3219899"/>
              <a:gd name="connsiteX1" fmla="*/ 0 w 5334744"/>
              <a:gd name="connsiteY1" fmla="*/ 0 h 3219899"/>
              <a:gd name="connsiteX2" fmla="*/ 0 w 5334744"/>
              <a:gd name="connsiteY2" fmla="*/ 2571750 h 3219899"/>
              <a:gd name="connsiteX3" fmla="*/ 612972 w 5334744"/>
              <a:gd name="connsiteY3" fmla="*/ 2571750 h 3219899"/>
              <a:gd name="connsiteX4" fmla="*/ 612972 w 5334744"/>
              <a:gd name="connsiteY4" fmla="*/ 3219899 h 3219899"/>
              <a:gd name="connsiteX5" fmla="*/ 5334744 w 5334744"/>
              <a:gd name="connsiteY5" fmla="*/ 3219899 h 321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34744" h="3219899">
                <a:moveTo>
                  <a:pt x="5334744" y="0"/>
                </a:moveTo>
                <a:lnTo>
                  <a:pt x="0" y="0"/>
                </a:lnTo>
                <a:lnTo>
                  <a:pt x="0" y="2571750"/>
                </a:lnTo>
                <a:lnTo>
                  <a:pt x="612972" y="2571750"/>
                </a:lnTo>
                <a:lnTo>
                  <a:pt x="612972" y="3219899"/>
                </a:lnTo>
                <a:lnTo>
                  <a:pt x="5334744" y="3219899"/>
                </a:lnTo>
                <a:close/>
              </a:path>
            </a:pathLst>
          </a:cu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69E08F17-DB64-674E-71E8-CD8FE66E495F}"/>
              </a:ext>
            </a:extLst>
          </p:cNvPr>
          <p:cNvGrpSpPr/>
          <p:nvPr/>
        </p:nvGrpSpPr>
        <p:grpSpPr>
          <a:xfrm>
            <a:off x="1121918" y="837259"/>
            <a:ext cx="8333232" cy="488035"/>
            <a:chOff x="876300" y="837259"/>
            <a:chExt cx="8333232" cy="488035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5B5211EC-88BB-1A63-A9A7-556189488FC1}"/>
                </a:ext>
              </a:extLst>
            </p:cNvPr>
            <p:cNvCxnSpPr>
              <a:cxnSpLocks/>
            </p:cNvCxnSpPr>
            <p:nvPr/>
          </p:nvCxnSpPr>
          <p:spPr>
            <a:xfrm>
              <a:off x="1722120" y="837259"/>
              <a:ext cx="5188712" cy="0"/>
            </a:xfrm>
            <a:prstGeom prst="line">
              <a:avLst/>
            </a:prstGeom>
            <a:ln w="1905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75F13B4-867E-3CC0-988E-946924110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300" y="837259"/>
              <a:ext cx="845820" cy="488035"/>
            </a:xfrm>
            <a:prstGeom prst="line">
              <a:avLst/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77CFBB57-6ECC-1088-6B70-CDE4DE9BE480}"/>
                </a:ext>
              </a:extLst>
            </p:cNvPr>
            <p:cNvCxnSpPr>
              <a:cxnSpLocks/>
            </p:cNvCxnSpPr>
            <p:nvPr/>
          </p:nvCxnSpPr>
          <p:spPr>
            <a:xfrm>
              <a:off x="6497320" y="837259"/>
              <a:ext cx="2712212" cy="0"/>
            </a:xfrm>
            <a:prstGeom prst="line">
              <a:avLst/>
            </a:prstGeom>
            <a:ln w="19050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D327049C-C964-9AAE-4F53-BCD736A4C15E}"/>
              </a:ext>
            </a:extLst>
          </p:cNvPr>
          <p:cNvSpPr/>
          <p:nvPr/>
        </p:nvSpPr>
        <p:spPr>
          <a:xfrm>
            <a:off x="2096406" y="334283"/>
            <a:ext cx="513443" cy="311514"/>
          </a:xfrm>
          <a:prstGeom prst="chevron">
            <a:avLst>
              <a:gd name="adj" fmla="val 83012"/>
            </a:avLst>
          </a:prstGeom>
          <a:solidFill>
            <a:srgbClr val="84E2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450" name="箭號: ＞形 449">
            <a:extLst>
              <a:ext uri="{FF2B5EF4-FFF2-40B4-BE49-F238E27FC236}">
                <a16:creationId xmlns:a16="http://schemas.microsoft.com/office/drawing/2014/main" id="{F7D00DFB-B392-CC88-0423-9E664E2A2B8B}"/>
              </a:ext>
            </a:extLst>
          </p:cNvPr>
          <p:cNvSpPr/>
          <p:nvPr/>
        </p:nvSpPr>
        <p:spPr>
          <a:xfrm>
            <a:off x="2438561" y="334283"/>
            <a:ext cx="513443" cy="311514"/>
          </a:xfrm>
          <a:prstGeom prst="chevron">
            <a:avLst>
              <a:gd name="adj" fmla="val 83012"/>
            </a:avLst>
          </a:prstGeom>
          <a:solidFill>
            <a:srgbClr val="84E2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5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ja-JP" altLang="en-US" dirty="0"/>
              <a:t>➁</a:t>
            </a:r>
            <a:r>
              <a:rPr lang="zh-TW" altLang="en-US" dirty="0"/>
              <a:t>泡異常早期發現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</a:t>
            </a: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B0B0CE7-D96C-AAF9-3B6A-8B7E5C5E1D7A}"/>
              </a:ext>
            </a:extLst>
          </p:cNvPr>
          <p:cNvSpPr txBox="1"/>
          <p:nvPr/>
        </p:nvSpPr>
        <p:spPr>
          <a:xfrm>
            <a:off x="498021" y="1085016"/>
            <a:ext cx="3928188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早期發現妥善因應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巨大泡管理發想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自動聯絡機制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245AC8E-0CD8-9C67-7C11-235ABE354432}"/>
              </a:ext>
            </a:extLst>
          </p:cNvPr>
          <p:cNvCxnSpPr/>
          <p:nvPr/>
        </p:nvCxnSpPr>
        <p:spPr>
          <a:xfrm>
            <a:off x="2155281" y="2802692"/>
            <a:ext cx="4699000" cy="0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0E2A706F-69FA-543C-40AD-EBCCEEE06877}"/>
              </a:ext>
            </a:extLst>
          </p:cNvPr>
          <p:cNvSpPr/>
          <p:nvPr/>
        </p:nvSpPr>
        <p:spPr>
          <a:xfrm>
            <a:off x="6823620" y="2597375"/>
            <a:ext cx="364066" cy="374647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666EDAE-C5A9-6853-DD78-8ADFC5BEB127}"/>
              </a:ext>
            </a:extLst>
          </p:cNvPr>
          <p:cNvSpPr/>
          <p:nvPr/>
        </p:nvSpPr>
        <p:spPr>
          <a:xfrm>
            <a:off x="1956314" y="2649684"/>
            <a:ext cx="364066" cy="374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101EC17-AA93-7518-A2C5-D1C0AF02AC6C}"/>
              </a:ext>
            </a:extLst>
          </p:cNvPr>
          <p:cNvSpPr/>
          <p:nvPr/>
        </p:nvSpPr>
        <p:spPr>
          <a:xfrm>
            <a:off x="4365080" y="2616491"/>
            <a:ext cx="364066" cy="37464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A3EA1F4-F3A0-B040-B551-56D5FA1D15BF}"/>
              </a:ext>
            </a:extLst>
          </p:cNvPr>
          <p:cNvSpPr txBox="1"/>
          <p:nvPr/>
        </p:nvSpPr>
        <p:spPr>
          <a:xfrm>
            <a:off x="1643303" y="2330702"/>
            <a:ext cx="135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異常發生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4658F7-08BF-D8AB-5DC8-204126536A87}"/>
              </a:ext>
            </a:extLst>
          </p:cNvPr>
          <p:cNvSpPr txBox="1"/>
          <p:nvPr/>
        </p:nvSpPr>
        <p:spPr>
          <a:xfrm>
            <a:off x="4068160" y="2267787"/>
            <a:ext cx="135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異常發現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A9A16C-4FE0-A456-FA17-69B0685B8481}"/>
              </a:ext>
            </a:extLst>
          </p:cNvPr>
          <p:cNvSpPr txBox="1"/>
          <p:nvPr/>
        </p:nvSpPr>
        <p:spPr>
          <a:xfrm>
            <a:off x="6493017" y="2224264"/>
            <a:ext cx="135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對應完了</a:t>
            </a:r>
            <a:endParaRPr kumimoji="1" lang="zh-TW" altLang="en-US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202582-5FD9-AFA6-B8FB-AB7DCC2ACA4F}"/>
              </a:ext>
            </a:extLst>
          </p:cNvPr>
          <p:cNvCxnSpPr>
            <a:cxnSpLocks/>
          </p:cNvCxnSpPr>
          <p:nvPr/>
        </p:nvCxnSpPr>
        <p:spPr>
          <a:xfrm>
            <a:off x="2167980" y="3747930"/>
            <a:ext cx="3648620" cy="11090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A38FDA4C-5A33-E739-78B8-B9CF5319435D}"/>
              </a:ext>
            </a:extLst>
          </p:cNvPr>
          <p:cNvSpPr/>
          <p:nvPr/>
        </p:nvSpPr>
        <p:spPr>
          <a:xfrm>
            <a:off x="5667407" y="3571697"/>
            <a:ext cx="364066" cy="374647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CA88B1F-BD4B-7CBA-E1C9-AE8B7043A698}"/>
              </a:ext>
            </a:extLst>
          </p:cNvPr>
          <p:cNvSpPr/>
          <p:nvPr/>
        </p:nvSpPr>
        <p:spPr>
          <a:xfrm>
            <a:off x="1969013" y="3594922"/>
            <a:ext cx="364066" cy="374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E6A28EC-25D6-BC21-B82D-30DFDF1EDF65}"/>
              </a:ext>
            </a:extLst>
          </p:cNvPr>
          <p:cNvSpPr/>
          <p:nvPr/>
        </p:nvSpPr>
        <p:spPr>
          <a:xfrm>
            <a:off x="3716793" y="3571697"/>
            <a:ext cx="364066" cy="37464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65E407-DA69-28F7-25AD-4A322EE3CEF1}"/>
              </a:ext>
            </a:extLst>
          </p:cNvPr>
          <p:cNvSpPr txBox="1"/>
          <p:nvPr/>
        </p:nvSpPr>
        <p:spPr>
          <a:xfrm>
            <a:off x="1656002" y="3275940"/>
            <a:ext cx="135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異常發生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DF7373-81E4-01ED-2C6B-5126D224D057}"/>
              </a:ext>
            </a:extLst>
          </p:cNvPr>
          <p:cNvSpPr txBox="1"/>
          <p:nvPr/>
        </p:nvSpPr>
        <p:spPr>
          <a:xfrm>
            <a:off x="3403782" y="3195929"/>
            <a:ext cx="135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異常發現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9E19D2-E92D-5817-FCDB-ECEB0A8E9C66}"/>
              </a:ext>
            </a:extLst>
          </p:cNvPr>
          <p:cNvSpPr txBox="1"/>
          <p:nvPr/>
        </p:nvSpPr>
        <p:spPr>
          <a:xfrm>
            <a:off x="5422313" y="3206382"/>
            <a:ext cx="135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對應完了</a:t>
            </a:r>
            <a:endParaRPr kumimoji="1" lang="zh-TW" altLang="en-US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95FBE8B-5402-BF2B-A1EC-127D8E0C4797}"/>
              </a:ext>
            </a:extLst>
          </p:cNvPr>
          <p:cNvCxnSpPr/>
          <p:nvPr/>
        </p:nvCxnSpPr>
        <p:spPr>
          <a:xfrm flipH="1">
            <a:off x="6214533" y="3024331"/>
            <a:ext cx="791120" cy="72359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838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ja-JP" altLang="en-US" dirty="0"/>
              <a:t>➁</a:t>
            </a:r>
            <a:r>
              <a:rPr lang="zh-TW" altLang="en-US" dirty="0"/>
              <a:t>泡異常早期發現</a:t>
            </a:r>
            <a:endParaRPr lang="ja-JP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0C680B-701A-52A9-B968-DA313417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92" y="1310831"/>
            <a:ext cx="3223259" cy="23273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FDEFC4-DEE3-0BEB-651C-AA86BED6F60B}"/>
              </a:ext>
            </a:extLst>
          </p:cNvPr>
          <p:cNvSpPr/>
          <p:nvPr/>
        </p:nvSpPr>
        <p:spPr>
          <a:xfrm>
            <a:off x="301544" y="1037775"/>
            <a:ext cx="347362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013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各窯巨大泡</a:t>
            </a:r>
            <a:r>
              <a:rPr lang="ja-JP" altLang="en-US" sz="1013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自動警告の開発</a:t>
            </a:r>
            <a:r>
              <a:rPr lang="en-US" altLang="zh-TW" sz="1013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各窯のブレイクと巨大泡の関連性を確認するために、一時間毎に巨大泡の発生位置と規模を計算する必要がある。</a:t>
            </a:r>
            <a:endParaRPr lang="en-US" altLang="zh-TW" sz="105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B1AF2BA0-4ED3-B501-3FC5-C08A0FBDB740}"/>
              </a:ext>
            </a:extLst>
          </p:cNvPr>
          <p:cNvSpPr txBox="1"/>
          <p:nvPr/>
        </p:nvSpPr>
        <p:spPr>
          <a:xfrm>
            <a:off x="907449" y="1879825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85E54A-B73D-DA3B-4E95-38472044511C}"/>
              </a:ext>
            </a:extLst>
          </p:cNvPr>
          <p:cNvCxnSpPr/>
          <p:nvPr/>
        </p:nvCxnSpPr>
        <p:spPr>
          <a:xfrm>
            <a:off x="938858" y="1799156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9C97032-5B83-F54F-D2B2-67EDD88100D7}"/>
              </a:ext>
            </a:extLst>
          </p:cNvPr>
          <p:cNvSpPr/>
          <p:nvPr/>
        </p:nvSpPr>
        <p:spPr>
          <a:xfrm>
            <a:off x="301544" y="1799156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04C14D-9B36-402B-84D3-E689C1108D51}"/>
              </a:ext>
            </a:extLst>
          </p:cNvPr>
          <p:cNvSpPr/>
          <p:nvPr/>
        </p:nvSpPr>
        <p:spPr>
          <a:xfrm>
            <a:off x="446321" y="4124488"/>
            <a:ext cx="2655623" cy="25359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各窯は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07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から導入使用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D236AD1-74E9-617C-95CD-F98D67493E4E}"/>
              </a:ext>
            </a:extLst>
          </p:cNvPr>
          <p:cNvSpPr/>
          <p:nvPr/>
        </p:nvSpPr>
        <p:spPr>
          <a:xfrm>
            <a:off x="2699559" y="2998169"/>
            <a:ext cx="1249675" cy="271573"/>
          </a:xfrm>
          <a:prstGeom prst="roundRect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自動警告のメール</a:t>
            </a:r>
            <a:endParaRPr lang="zh-TW" altLang="en-US" sz="10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9BE4A2-9664-CB21-FBF0-D66A797AB686}"/>
              </a:ext>
            </a:extLst>
          </p:cNvPr>
          <p:cNvSpPr txBox="1"/>
          <p:nvPr/>
        </p:nvSpPr>
        <p:spPr>
          <a:xfrm>
            <a:off x="308891" y="2841567"/>
            <a:ext cx="3015505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WIZAS</a:t>
            </a:r>
            <a:r>
              <a:rPr lang="zh-TW" altLang="en-US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因</a:t>
            </a:r>
            <a:r>
              <a:rPr lang="en-US" altLang="zh-TW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…EXITBREAK</a:t>
            </a:r>
            <a:r>
              <a:rPr lang="zh-TW" altLang="en-US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r>
              <a:rPr lang="en-US" altLang="zh-TW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~</a:t>
            </a:r>
            <a:r>
              <a:rPr lang="zh-TW" altLang="en-US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預警</a:t>
            </a:r>
            <a:endParaRPr lang="en-US" altLang="zh-TW" sz="16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4229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/>
              <a:t>窯生產安定</a:t>
            </a:r>
            <a:r>
              <a:rPr lang="en-US" altLang="zh-TW"/>
              <a:t>~</a:t>
            </a:r>
            <a:r>
              <a:rPr lang="zh-TW" altLang="en-US" sz="3200">
                <a:solidFill>
                  <a:srgbClr val="FF0000"/>
                </a:solidFill>
              </a:rPr>
              <a:t>新指標建立</a:t>
            </a:r>
            <a:r>
              <a:rPr lang="zh-TW" altLang="en-US"/>
              <a:t>品質安定</a:t>
            </a:r>
            <a:endParaRPr lang="ja-JP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7718A3-BE1D-E7DB-F8FB-38FA8620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51" y="2501223"/>
            <a:ext cx="2533108" cy="15088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0C680B-701A-52A9-B968-DA313417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1451268"/>
            <a:ext cx="3454698" cy="24944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790C13-BDDD-8809-8D22-887A9F99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986" y="1218957"/>
            <a:ext cx="2533108" cy="1263000"/>
          </a:xfrm>
          <a:prstGeom prst="rect">
            <a:avLst/>
          </a:prstGeom>
        </p:spPr>
      </p:pic>
      <p:sp>
        <p:nvSpPr>
          <p:cNvPr id="7" name="Rectangle 73">
            <a:extLst>
              <a:ext uri="{FF2B5EF4-FFF2-40B4-BE49-F238E27FC236}">
                <a16:creationId xmlns:a16="http://schemas.microsoft.com/office/drawing/2014/main" id="{F0E645FA-9A4F-88CC-0FEF-DD7ABA77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77" y="4489447"/>
            <a:ext cx="8846451" cy="350901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窯の操作に応じ、</a:t>
            </a:r>
            <a:r>
              <a:rPr lang="en-US" altLang="ja-JP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のデータ分析及び画像解析技術を利用し、窯の品質操作を補助するためのアプリを自主開発。</a:t>
            </a:r>
            <a:endParaRPr lang="en-US" altLang="zh-TW" sz="13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FDEFC4-DEE3-0BEB-651C-AA86BED6F60B}"/>
              </a:ext>
            </a:extLst>
          </p:cNvPr>
          <p:cNvSpPr/>
          <p:nvPr/>
        </p:nvSpPr>
        <p:spPr>
          <a:xfrm>
            <a:off x="406587" y="425745"/>
            <a:ext cx="347362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各窯巨大泡</a:t>
            </a:r>
            <a:r>
              <a:rPr lang="ja-JP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自動警告の開発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各窯のブレイクと巨大泡の関連性を確認するために、一時間毎に巨大泡の発生位置と規模を計算する必要がある。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B1AF2BA0-4ED3-B501-3FC5-C08A0FBDB740}"/>
              </a:ext>
            </a:extLst>
          </p:cNvPr>
          <p:cNvSpPr txBox="1"/>
          <p:nvPr/>
        </p:nvSpPr>
        <p:spPr>
          <a:xfrm>
            <a:off x="907449" y="1879825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85E54A-B73D-DA3B-4E95-38472044511C}"/>
              </a:ext>
            </a:extLst>
          </p:cNvPr>
          <p:cNvCxnSpPr/>
          <p:nvPr/>
        </p:nvCxnSpPr>
        <p:spPr>
          <a:xfrm>
            <a:off x="938858" y="1799156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0">
            <a:extLst>
              <a:ext uri="{FF2B5EF4-FFF2-40B4-BE49-F238E27FC236}">
                <a16:creationId xmlns:a16="http://schemas.microsoft.com/office/drawing/2014/main" id="{287CE19B-256B-31A1-F9DB-D404B4D6102F}"/>
              </a:ext>
            </a:extLst>
          </p:cNvPr>
          <p:cNvSpPr txBox="1"/>
          <p:nvPr/>
        </p:nvSpPr>
        <p:spPr>
          <a:xfrm>
            <a:off x="5135932" y="423995"/>
            <a:ext cx="3540074" cy="411270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縞模様監視映像のデータ化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F44D2A-2198-0D47-9B8C-781FA0425097}"/>
              </a:ext>
            </a:extLst>
          </p:cNvPr>
          <p:cNvSpPr/>
          <p:nvPr/>
        </p:nvSpPr>
        <p:spPr>
          <a:xfrm>
            <a:off x="4943724" y="666170"/>
            <a:ext cx="3957644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75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生産時に縞模様の波動は切折りの品質と関連するので、作業者は監視カメラの映像から判断する必要がある。ソフトウェアの開発により、映像をデータ化し、グラフ化することで、窯の品質操作を補助する。</a:t>
            </a:r>
            <a:endParaRPr lang="en-US" altLang="ja-JP" sz="975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C97032-5B83-F54F-D2B2-67EDD88100D7}"/>
              </a:ext>
            </a:extLst>
          </p:cNvPr>
          <p:cNvSpPr/>
          <p:nvPr/>
        </p:nvSpPr>
        <p:spPr>
          <a:xfrm>
            <a:off x="381403" y="825719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D6DB8B5-94A1-28F8-F220-462A8331BDF1}"/>
              </a:ext>
            </a:extLst>
          </p:cNvPr>
          <p:cNvCxnSpPr>
            <a:cxnSpLocks/>
          </p:cNvCxnSpPr>
          <p:nvPr/>
        </p:nvCxnSpPr>
        <p:spPr>
          <a:xfrm flipV="1">
            <a:off x="4589472" y="500668"/>
            <a:ext cx="0" cy="372295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04C14D-9B36-402B-84D3-E689C1108D51}"/>
              </a:ext>
            </a:extLst>
          </p:cNvPr>
          <p:cNvSpPr/>
          <p:nvPr/>
        </p:nvSpPr>
        <p:spPr>
          <a:xfrm>
            <a:off x="446321" y="4124488"/>
            <a:ext cx="2655623" cy="25359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各窯は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07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から導入使用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8B1C5EF-56BA-65AD-5AD2-B093B6E94B40}"/>
              </a:ext>
            </a:extLst>
          </p:cNvPr>
          <p:cNvSpPr/>
          <p:nvPr/>
        </p:nvSpPr>
        <p:spPr>
          <a:xfrm>
            <a:off x="5267479" y="4094597"/>
            <a:ext cx="2809118" cy="283481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05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導入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箭號: 弧形左彎 16">
            <a:extLst>
              <a:ext uri="{FF2B5EF4-FFF2-40B4-BE49-F238E27FC236}">
                <a16:creationId xmlns:a16="http://schemas.microsoft.com/office/drawing/2014/main" id="{578BEF6C-9DF1-81B9-4FBE-5CA0AA5E4138}"/>
              </a:ext>
            </a:extLst>
          </p:cNvPr>
          <p:cNvSpPr/>
          <p:nvPr/>
        </p:nvSpPr>
        <p:spPr>
          <a:xfrm>
            <a:off x="7818114" y="2133467"/>
            <a:ext cx="288274" cy="831164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>
              <a:solidFill>
                <a:schemeClr val="tx1"/>
              </a:solidFill>
            </a:endParaRPr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1FE0430C-6F20-8BC4-4D77-AA46F3736941}"/>
              </a:ext>
            </a:extLst>
          </p:cNvPr>
          <p:cNvSpPr/>
          <p:nvPr/>
        </p:nvSpPr>
        <p:spPr>
          <a:xfrm>
            <a:off x="7905856" y="1562805"/>
            <a:ext cx="805076" cy="608983"/>
          </a:xfrm>
          <a:prstGeom prst="wedgeRoundRectCallout">
            <a:avLst>
              <a:gd name="adj1" fmla="val -96759"/>
              <a:gd name="adj2" fmla="val -40884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縞模様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監視映像</a:t>
            </a:r>
            <a:endParaRPr lang="zh-TW" altLang="en-US" sz="1050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238CA36F-E1B0-9C0B-AE17-63B0D7DC69A8}"/>
              </a:ext>
            </a:extLst>
          </p:cNvPr>
          <p:cNvSpPr/>
          <p:nvPr/>
        </p:nvSpPr>
        <p:spPr>
          <a:xfrm>
            <a:off x="7802756" y="3265374"/>
            <a:ext cx="1074991" cy="608983"/>
          </a:xfrm>
          <a:prstGeom prst="wedgeRoundRectCallout">
            <a:avLst>
              <a:gd name="adj1" fmla="val -114676"/>
              <a:gd name="adj2" fmla="val -19456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可視化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データ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   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ソフトウェア開発</a:t>
            </a:r>
            <a:endParaRPr lang="zh-TW" altLang="en-US" sz="105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D236AD1-74E9-617C-95CD-F98D67493E4E}"/>
              </a:ext>
            </a:extLst>
          </p:cNvPr>
          <p:cNvSpPr/>
          <p:nvPr/>
        </p:nvSpPr>
        <p:spPr>
          <a:xfrm>
            <a:off x="2883744" y="2435964"/>
            <a:ext cx="1249675" cy="271573"/>
          </a:xfrm>
          <a:prstGeom prst="roundRect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自動警告のメール</a:t>
            </a:r>
            <a:endParaRPr lang="zh-TW" altLang="en-US" sz="10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8F01DE6-DEA7-505C-2573-703AA8ECDC37}"/>
              </a:ext>
            </a:extLst>
          </p:cNvPr>
          <p:cNvSpPr txBox="1"/>
          <p:nvPr/>
        </p:nvSpPr>
        <p:spPr>
          <a:xfrm>
            <a:off x="4285491" y="3847283"/>
            <a:ext cx="3263707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EF</a:t>
            </a:r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薄板生產創紀錄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9BE4A2-9664-CB21-FBF0-D66A797AB686}"/>
              </a:ext>
            </a:extLst>
          </p:cNvPr>
          <p:cNvSpPr txBox="1"/>
          <p:nvPr/>
        </p:nvSpPr>
        <p:spPr>
          <a:xfrm>
            <a:off x="763481" y="3757474"/>
            <a:ext cx="3015505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WIZAS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因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…EXITBREAK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~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預警</a:t>
            </a:r>
            <a:endParaRPr lang="en-US" altLang="zh-TW" sz="16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661E09-24BB-287C-FBEA-DE043A427F99}"/>
              </a:ext>
            </a:extLst>
          </p:cNvPr>
          <p:cNvSpPr txBox="1"/>
          <p:nvPr/>
        </p:nvSpPr>
        <p:spPr>
          <a:xfrm>
            <a:off x="5365014" y="4148382"/>
            <a:ext cx="301550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薄板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……..</a:t>
            </a:r>
          </a:p>
        </p:txBody>
      </p:sp>
    </p:spTree>
    <p:extLst>
      <p:ext uri="{BB962C8B-B14F-4D97-AF65-F5344CB8AC3E}">
        <p14:creationId xmlns:p14="http://schemas.microsoft.com/office/powerpoint/2010/main" val="2091468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Part4:Compliance</a:t>
            </a:r>
            <a:r>
              <a:rPr lang="zh-TW" altLang="en-US" dirty="0"/>
              <a:t>違反防止</a:t>
            </a:r>
            <a:endParaRPr lang="ja-JP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49228CC-24A7-2885-1E35-363237467D36}"/>
              </a:ext>
            </a:extLst>
          </p:cNvPr>
          <p:cNvSpPr txBox="1"/>
          <p:nvPr/>
        </p:nvSpPr>
        <p:spPr>
          <a:xfrm>
            <a:off x="261128" y="845107"/>
            <a:ext cx="3928188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虛假資訊避免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手動資訊有哪些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舉</a:t>
            </a:r>
            <a:r>
              <a:rPr lang="ja-JP" altLang="en-US" sz="18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AAA563-65C3-0CFB-37DE-BF03FB4D6DEA}"/>
              </a:ext>
            </a:extLst>
          </p:cNvPr>
          <p:cNvSpPr/>
          <p:nvPr/>
        </p:nvSpPr>
        <p:spPr>
          <a:xfrm>
            <a:off x="5065358" y="925899"/>
            <a:ext cx="3150953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撓み測定作業の自動化</a:t>
            </a:r>
            <a:r>
              <a:rPr lang="en-US" altLang="zh-TW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撓み測定作業は今年の本社監査で提案された作業の自動化。現在、旧式機械のため、作業員より測定してデータを手書きで記録している。</a:t>
            </a:r>
            <a:endParaRPr lang="en-US" altLang="zh-TW" sz="10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TextBox 170">
            <a:extLst>
              <a:ext uri="{FF2B5EF4-FFF2-40B4-BE49-F238E27FC236}">
                <a16:creationId xmlns:a16="http://schemas.microsoft.com/office/drawing/2014/main" id="{AE29D28F-1886-A03D-6E82-3A735CFE6D7B}"/>
              </a:ext>
            </a:extLst>
          </p:cNvPr>
          <p:cNvSpPr txBox="1"/>
          <p:nvPr/>
        </p:nvSpPr>
        <p:spPr>
          <a:xfrm>
            <a:off x="5138733" y="2372792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46C4687-E575-DE2E-F1B3-3D97743837D2}"/>
              </a:ext>
            </a:extLst>
          </p:cNvPr>
          <p:cNvGrpSpPr/>
          <p:nvPr/>
        </p:nvGrpSpPr>
        <p:grpSpPr>
          <a:xfrm>
            <a:off x="5169544" y="1671064"/>
            <a:ext cx="2940051" cy="1554615"/>
            <a:chOff x="987566" y="1547079"/>
            <a:chExt cx="3920068" cy="207282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888125D-D6B1-ACB4-7A7A-5FB3AE257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566" y="1547079"/>
              <a:ext cx="3920068" cy="2072820"/>
            </a:xfrm>
            <a:prstGeom prst="rect">
              <a:avLst/>
            </a:prstGeom>
          </p:spPr>
        </p:pic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6A57B021-AD91-56DC-FA5D-A1ADC775C613}"/>
                </a:ext>
              </a:extLst>
            </p:cNvPr>
            <p:cNvSpPr/>
            <p:nvPr/>
          </p:nvSpPr>
          <p:spPr>
            <a:xfrm>
              <a:off x="3042238" y="2985895"/>
              <a:ext cx="406788" cy="3095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EB82410F-3415-6F01-4D42-69C92E032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8850" y="2092173"/>
              <a:ext cx="743389" cy="8937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08405C1-E605-889A-0EAB-75F9ACE3E0CC}"/>
              </a:ext>
            </a:extLst>
          </p:cNvPr>
          <p:cNvSpPr/>
          <p:nvPr/>
        </p:nvSpPr>
        <p:spPr>
          <a:xfrm>
            <a:off x="5152121" y="3291434"/>
            <a:ext cx="2957474" cy="36008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作業ごとにデータを手書きで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回以上転記し、データを手動で記録表に入力する。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4911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8306607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Part4:Compliance</a:t>
            </a:r>
            <a:r>
              <a:rPr lang="zh-TW" altLang="en-US" dirty="0"/>
              <a:t>違反防止</a:t>
            </a:r>
            <a:r>
              <a:rPr lang="en-US" altLang="zh-TW" dirty="0"/>
              <a:t>~</a:t>
            </a:r>
            <a:r>
              <a:rPr lang="en-US" altLang="zh-TW" sz="2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2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撓み測定作業の自動化</a:t>
            </a:r>
            <a:r>
              <a:rPr lang="en-US" altLang="zh-TW" sz="2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  <a:br>
              <a:rPr lang="en-US" altLang="zh-TW" sz="24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br>
              <a:rPr lang="en-US" altLang="zh-TW" sz="7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endParaRPr lang="ja-JP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FE219C-CB58-8545-F28C-73491E88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65" y="1413039"/>
            <a:ext cx="1271126" cy="71786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451A91D-303D-409D-C8DD-90C23967913B}"/>
              </a:ext>
            </a:extLst>
          </p:cNvPr>
          <p:cNvCxnSpPr/>
          <p:nvPr/>
        </p:nvCxnSpPr>
        <p:spPr>
          <a:xfrm>
            <a:off x="1183900" y="1045324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2FFE642-4316-34EB-8A7E-D779CFA1D656}"/>
              </a:ext>
            </a:extLst>
          </p:cNvPr>
          <p:cNvSpPr/>
          <p:nvPr/>
        </p:nvSpPr>
        <p:spPr>
          <a:xfrm>
            <a:off x="1518339" y="4373079"/>
            <a:ext cx="2881405" cy="30623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ソフトウェアはテスト中、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月に使用開始の予定。</a:t>
            </a:r>
            <a:endParaRPr lang="en-US" altLang="ja-JP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効果予測</a:t>
            </a:r>
            <a:r>
              <a:rPr lang="en-US" altLang="zh-TW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:20Hr/</a:t>
            </a:r>
            <a:r>
              <a:rPr lang="zh-TW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語音泡泡: 矩形 17">
            <a:extLst>
              <a:ext uri="{FF2B5EF4-FFF2-40B4-BE49-F238E27FC236}">
                <a16:creationId xmlns:a16="http://schemas.microsoft.com/office/drawing/2014/main" id="{5C6F1879-C92B-B6F2-309F-A3DB235036DE}"/>
              </a:ext>
            </a:extLst>
          </p:cNvPr>
          <p:cNvSpPr/>
          <p:nvPr/>
        </p:nvSpPr>
        <p:spPr>
          <a:xfrm>
            <a:off x="1333238" y="2371593"/>
            <a:ext cx="2986463" cy="390327"/>
          </a:xfrm>
          <a:prstGeom prst="wedgeRectCallout">
            <a:avLst>
              <a:gd name="adj1" fmla="val -25044"/>
              <a:gd name="adj2" fmla="val 852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25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カメラを使用してデータを認識し、自動的に記録表に保存し、画像情報を自動的に保存し、検索可能にする。これにより、コンプライアンス違反を回避する。</a:t>
            </a:r>
            <a:r>
              <a:rPr lang="en-US" altLang="zh-TW" sz="825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Times New Roman" panose="02020603050405020304" pitchFamily="18" charset="0"/>
              </a:rPr>
              <a:t> </a:t>
            </a:r>
            <a:endParaRPr lang="en-US" altLang="zh-TW" sz="825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364240-F3A1-7455-E43E-1F22B7DAC064}"/>
              </a:ext>
            </a:extLst>
          </p:cNvPr>
          <p:cNvSpPr/>
          <p:nvPr/>
        </p:nvSpPr>
        <p:spPr>
          <a:xfrm>
            <a:off x="1248791" y="2140760"/>
            <a:ext cx="31509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数字認識ソフトウェアの開発</a:t>
            </a:r>
            <a:r>
              <a:rPr lang="en-US" altLang="zh-TW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87482E7-C36D-1385-C3DB-BE9A39CFD251}"/>
              </a:ext>
            </a:extLst>
          </p:cNvPr>
          <p:cNvGrpSpPr/>
          <p:nvPr/>
        </p:nvGrpSpPr>
        <p:grpSpPr>
          <a:xfrm>
            <a:off x="1757650" y="2939927"/>
            <a:ext cx="2432515" cy="1385405"/>
            <a:chOff x="7501741" y="3851700"/>
            <a:chExt cx="3243353" cy="1847206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F4393CA-7EEC-7FA0-B37E-BBC0AFA74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1" y="3864217"/>
              <a:ext cx="3243353" cy="1834689"/>
            </a:xfrm>
            <a:prstGeom prst="rect">
              <a:avLst/>
            </a:prstGeom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0076382F-777F-CC46-8FD5-5743E9B998F8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5856886D-8BF4-3BB5-3761-460645AD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59" y="790323"/>
            <a:ext cx="1235951" cy="135505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B552C3C-75AF-01C4-B91C-E4E6208B9940}"/>
              </a:ext>
            </a:extLst>
          </p:cNvPr>
          <p:cNvSpPr/>
          <p:nvPr/>
        </p:nvSpPr>
        <p:spPr>
          <a:xfrm>
            <a:off x="1141094" y="586342"/>
            <a:ext cx="1524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【USB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カメラの設置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63792A5-539A-9572-0CAA-71F9371B6AC3}"/>
              </a:ext>
            </a:extLst>
          </p:cNvPr>
          <p:cNvCxnSpPr>
            <a:cxnSpLocks/>
          </p:cNvCxnSpPr>
          <p:nvPr/>
        </p:nvCxnSpPr>
        <p:spPr>
          <a:xfrm flipH="1">
            <a:off x="3371485" y="1264760"/>
            <a:ext cx="221874" cy="2771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A1BD9C6-D53A-61F1-E750-4318FFAAF399}"/>
              </a:ext>
            </a:extLst>
          </p:cNvPr>
          <p:cNvCxnSpPr>
            <a:cxnSpLocks/>
          </p:cNvCxnSpPr>
          <p:nvPr/>
        </p:nvCxnSpPr>
        <p:spPr>
          <a:xfrm>
            <a:off x="3633459" y="1268541"/>
            <a:ext cx="69905" cy="39552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30049AF4-0F19-2ACE-61F7-DFC438A71297}"/>
              </a:ext>
            </a:extLst>
          </p:cNvPr>
          <p:cNvSpPr/>
          <p:nvPr/>
        </p:nvSpPr>
        <p:spPr>
          <a:xfrm>
            <a:off x="3405862" y="957800"/>
            <a:ext cx="374996" cy="3436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815AEF86-7AF4-1FDA-FB23-F46EA4166E27}"/>
              </a:ext>
            </a:extLst>
          </p:cNvPr>
          <p:cNvCxnSpPr>
            <a:cxnSpLocks/>
          </p:cNvCxnSpPr>
          <p:nvPr/>
        </p:nvCxnSpPr>
        <p:spPr>
          <a:xfrm flipV="1">
            <a:off x="2665863" y="1140087"/>
            <a:ext cx="677366" cy="6021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A0DCF4B7-4EED-B4B0-422C-2BDBE8AE4C50}"/>
              </a:ext>
            </a:extLst>
          </p:cNvPr>
          <p:cNvSpPr/>
          <p:nvPr/>
        </p:nvSpPr>
        <p:spPr>
          <a:xfrm>
            <a:off x="1141095" y="954913"/>
            <a:ext cx="1560498" cy="40641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簡易カメラをデータ表示画面の上部に固定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B3612D7-D640-D3AA-6B76-32C4706E981E}"/>
              </a:ext>
            </a:extLst>
          </p:cNvPr>
          <p:cNvSpPr txBox="1"/>
          <p:nvPr/>
        </p:nvSpPr>
        <p:spPr>
          <a:xfrm>
            <a:off x="4744258" y="1086550"/>
            <a:ext cx="3928188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改善作業內容說明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資料保存方式</a:t>
            </a:r>
            <a:endParaRPr lang="en-US" altLang="zh-TW" sz="1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71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179217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/>
          </p:cNvGrpSpPr>
          <p:nvPr/>
        </p:nvGrpSpPr>
        <p:grpSpPr>
          <a:xfrm rot="5400000">
            <a:off x="4293062" y="1839278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/>
          </p:cNvGrpSpPr>
          <p:nvPr/>
        </p:nvGrpSpPr>
        <p:grpSpPr>
          <a:xfrm rot="5400000">
            <a:off x="3701341" y="2297177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/>
          </p:cNvGrpSpPr>
          <p:nvPr/>
        </p:nvGrpSpPr>
        <p:grpSpPr>
          <a:xfrm>
            <a:off x="-172387" y="889512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/>
          </p:cNvGrpSpPr>
          <p:nvPr/>
        </p:nvGrpSpPr>
        <p:grpSpPr>
          <a:xfrm>
            <a:off x="390230" y="1508979"/>
            <a:ext cx="2316405" cy="1514025"/>
            <a:chOff x="629662" y="1683321"/>
            <a:chExt cx="2923826" cy="1911041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15267" y="1696084"/>
              <a:ext cx="1038221" cy="1732092"/>
              <a:chOff x="949540" y="1696084"/>
              <a:chExt cx="1038221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540" y="2708138"/>
                <a:ext cx="920704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9662" y="1683321"/>
              <a:ext cx="1281905" cy="1910162"/>
              <a:chOff x="2834476" y="1683321"/>
              <a:chExt cx="1281905" cy="1910162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4476" y="2391048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9194" y="2913020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6281" y="1683321"/>
                <a:ext cx="870100" cy="680463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 dirty="0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/>
          </p:cNvSpPr>
          <p:nvPr/>
        </p:nvSpPr>
        <p:spPr>
          <a:xfrm>
            <a:off x="3449445" y="3144441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/>
          </p:cNvGrpSpPr>
          <p:nvPr/>
        </p:nvGrpSpPr>
        <p:grpSpPr>
          <a:xfrm>
            <a:off x="1044705" y="3138843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/>
          </p:cNvGrpSpPr>
          <p:nvPr/>
        </p:nvGrpSpPr>
        <p:grpSpPr>
          <a:xfrm>
            <a:off x="2421220" y="3378639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/>
          </p:cNvSpPr>
          <p:nvPr/>
        </p:nvSpPr>
        <p:spPr>
          <a:xfrm>
            <a:off x="2355103" y="323706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/>
          </p:cNvGrpSpPr>
          <p:nvPr/>
        </p:nvGrpSpPr>
        <p:grpSpPr>
          <a:xfrm>
            <a:off x="6853010" y="3986219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1929" y="3635923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/>
          </p:cNvSpPr>
          <p:nvPr/>
        </p:nvSpPr>
        <p:spPr>
          <a:xfrm>
            <a:off x="2324436" y="428517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/>
          </p:cNvSpPr>
          <p:nvPr/>
        </p:nvSpPr>
        <p:spPr>
          <a:xfrm>
            <a:off x="1195187" y="95495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100">
                <a:latin typeface="Meiryo UI" panose="020B0604030504040204" pitchFamily="34" charset="-128"/>
                <a:ea typeface="Meiryo UI" panose="020B0604030504040204" pitchFamily="34" charset="-128"/>
              </a:rPr>
              <a:t>③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畫像辨識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 CF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 微小欠點品質監控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(BOS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、泡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30</a:t>
            </a:fld>
            <a:endParaRPr lang="ja-JP" altLang="en-US"/>
          </a:p>
        </p:txBody>
      </p:sp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 dirty="0"/>
              <a:t>Internal Use Only</a:t>
            </a:r>
            <a:endParaRPr lang="ja-JP" altLang="en-US" sz="76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0AAC-B1FE-6C7A-9D36-554D8077E1FF}"/>
              </a:ext>
            </a:extLst>
          </p:cNvPr>
          <p:cNvSpPr/>
          <p:nvPr/>
        </p:nvSpPr>
        <p:spPr>
          <a:xfrm>
            <a:off x="1423820" y="1260521"/>
            <a:ext cx="5998536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除了一般的設備品質監控</a:t>
            </a:r>
            <a: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在製一部的儀表板我們也放上了</a:t>
            </a:r>
            <a: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判定的資料</a:t>
            </a:r>
            <a:endParaRPr lang="en-US" altLang="zh-TW" sz="105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2DDA2-AA5F-ACFF-8CEF-CE151471BE6F}"/>
              </a:ext>
            </a:extLst>
          </p:cNvPr>
          <p:cNvSpPr/>
          <p:nvPr/>
        </p:nvSpPr>
        <p:spPr>
          <a:xfrm>
            <a:off x="929510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solidFill>
                  <a:srgbClr val="404040"/>
                </a:solidFill>
              </a:rPr>
              <a:t>技開開發</a:t>
            </a:r>
            <a:br>
              <a:rPr kumimoji="1" lang="en-US" altLang="zh-TW" sz="1800" dirty="0">
                <a:solidFill>
                  <a:srgbClr val="404040"/>
                </a:solidFill>
              </a:rPr>
            </a:br>
            <a:r>
              <a:rPr kumimoji="1" lang="en-US" altLang="zh-TW" sz="1800" dirty="0">
                <a:solidFill>
                  <a:srgbClr val="404040"/>
                </a:solidFill>
              </a:rPr>
              <a:t>N-DELTA</a:t>
            </a:r>
            <a:endParaRPr kumimoji="1" lang="zh-TW" altLang="en-US" sz="1800" dirty="0">
              <a:solidFill>
                <a:srgbClr val="40404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BD96AB-7D08-5DF4-2B1B-95C1BE6E3D53}"/>
              </a:ext>
            </a:extLst>
          </p:cNvPr>
          <p:cNvSpPr/>
          <p:nvPr/>
        </p:nvSpPr>
        <p:spPr>
          <a:xfrm>
            <a:off x="775931" y="3463548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欠點可再區分為上中下游</a:t>
            </a:r>
            <a: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發生時</a:t>
            </a:r>
            <a: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HOT</a:t>
            </a:r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可即時對應</a:t>
            </a:r>
            <a:endParaRPr lang="en-US" altLang="zh-TW" sz="105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ED45CB-6AFF-44BB-FF6C-7F004D5BA913}"/>
              </a:ext>
            </a:extLst>
          </p:cNvPr>
          <p:cNvSpPr/>
          <p:nvPr/>
        </p:nvSpPr>
        <p:spPr>
          <a:xfrm>
            <a:off x="37865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>
                <a:solidFill>
                  <a:srgbClr val="404040"/>
                </a:solidFill>
              </a:rPr>
              <a:t>ADT</a:t>
            </a:r>
            <a:r>
              <a:rPr kumimoji="1" lang="zh-TW" altLang="en-US" sz="1800" dirty="0">
                <a:solidFill>
                  <a:srgbClr val="404040"/>
                </a:solidFill>
              </a:rPr>
              <a:t>開發</a:t>
            </a:r>
            <a:br>
              <a:rPr kumimoji="1" lang="en-US" altLang="zh-TW" sz="1800" dirty="0">
                <a:solidFill>
                  <a:srgbClr val="404040"/>
                </a:solidFill>
              </a:rPr>
            </a:br>
            <a:r>
              <a:rPr kumimoji="1" lang="en-US" altLang="zh-TW" sz="1800" dirty="0">
                <a:solidFill>
                  <a:srgbClr val="404040"/>
                </a:solidFill>
              </a:rPr>
              <a:t>BOS.</a:t>
            </a:r>
            <a:r>
              <a:rPr kumimoji="1" lang="zh-TW" altLang="en-US" sz="1800" dirty="0">
                <a:solidFill>
                  <a:srgbClr val="404040"/>
                </a:solidFill>
              </a:rPr>
              <a:t>泡分類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952751-C9B9-426E-9A42-5CEA928767AF}"/>
              </a:ext>
            </a:extLst>
          </p:cNvPr>
          <p:cNvSpPr/>
          <p:nvPr/>
        </p:nvSpPr>
        <p:spPr>
          <a:xfrm>
            <a:off x="65297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>
                <a:solidFill>
                  <a:srgbClr val="404040"/>
                </a:solidFill>
              </a:rPr>
              <a:t>ADT</a:t>
            </a:r>
            <a:r>
              <a:rPr kumimoji="1" lang="zh-TW" altLang="en-US" sz="1800" dirty="0">
                <a:solidFill>
                  <a:srgbClr val="404040"/>
                </a:solidFill>
              </a:rPr>
              <a:t>開發</a:t>
            </a:r>
            <a:br>
              <a:rPr kumimoji="1" lang="en-US" altLang="zh-TW" sz="1800" dirty="0">
                <a:solidFill>
                  <a:srgbClr val="404040"/>
                </a:solidFill>
              </a:rPr>
            </a:br>
            <a:r>
              <a:rPr kumimoji="1" lang="zh-TW" altLang="en-US" sz="1800" dirty="0">
                <a:solidFill>
                  <a:srgbClr val="404040"/>
                </a:solidFill>
              </a:rPr>
              <a:t>刮傷分類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906146-BBA4-42FF-D47D-CE8D83A5E14D}"/>
              </a:ext>
            </a:extLst>
          </p:cNvPr>
          <p:cNvSpPr/>
          <p:nvPr/>
        </p:nvSpPr>
        <p:spPr>
          <a:xfrm>
            <a:off x="3676293" y="3469521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微小欠點品質監控</a:t>
            </a:r>
            <a:b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傾向性</a:t>
            </a:r>
            <a: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?</a:t>
            </a:r>
            <a:endParaRPr lang="en-US" altLang="zh-TW" sz="105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40AB2-075A-B3AB-AB01-CD46B53A9A32}"/>
              </a:ext>
            </a:extLst>
          </p:cNvPr>
          <p:cNvSpPr/>
          <p:nvPr/>
        </p:nvSpPr>
        <p:spPr>
          <a:xfrm>
            <a:off x="6431577" y="3432787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原刮傷分類畫像無法判定</a:t>
            </a:r>
            <a: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?</a:t>
            </a:r>
            <a:b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AI</a:t>
            </a:r>
            <a:r>
              <a:rPr lang="zh-TW" altLang="en-US" sz="105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畫像再分類</a:t>
            </a:r>
            <a:endParaRPr lang="en-US" altLang="zh-TW" sz="105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7041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E75186D2-E3F1-3368-9A87-F493AB67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05" y="910326"/>
            <a:ext cx="1271126" cy="717866"/>
          </a:xfrm>
          <a:prstGeom prst="rect">
            <a:avLst/>
          </a:prstGeom>
        </p:spPr>
      </p:pic>
      <p:sp>
        <p:nvSpPr>
          <p:cNvPr id="47" name="Rectangle 73">
            <a:extLst>
              <a:ext uri="{FF2B5EF4-FFF2-40B4-BE49-F238E27FC236}">
                <a16:creationId xmlns:a16="http://schemas.microsoft.com/office/drawing/2014/main" id="{4FA1043E-2ED4-3A2D-2517-46725B777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0" y="4192095"/>
            <a:ext cx="8387018" cy="350815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 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カメラと</a:t>
            </a:r>
            <a:r>
              <a:rPr lang="en-US" altLang="zh-TW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のデータ認識技術を合わせ、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Compliance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zh-TW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作業性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の向上を促進しました。</a:t>
            </a:r>
            <a:endParaRPr lang="en-US" altLang="zh-TW" sz="15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681BD9-779C-3CAC-A034-40F50F131ADA}"/>
              </a:ext>
            </a:extLst>
          </p:cNvPr>
          <p:cNvSpPr/>
          <p:nvPr/>
        </p:nvSpPr>
        <p:spPr>
          <a:xfrm>
            <a:off x="403504" y="102601"/>
            <a:ext cx="3150953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撓み測定作業の自動化</a:t>
            </a:r>
            <a:r>
              <a:rPr lang="en-US" altLang="zh-TW" sz="12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撓み測定作業は今年の本社監査で提案された作業の自動化。現在、旧式機械のため、作業員より測定してデータを手書きで記録している。</a:t>
            </a:r>
            <a:endParaRPr lang="en-US" altLang="zh-TW" sz="10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0" name="TextBox 170">
            <a:extLst>
              <a:ext uri="{FF2B5EF4-FFF2-40B4-BE49-F238E27FC236}">
                <a16:creationId xmlns:a16="http://schemas.microsoft.com/office/drawing/2014/main" id="{C14E39B9-BEA1-7A74-C9A7-17F97BE83AF3}"/>
              </a:ext>
            </a:extLst>
          </p:cNvPr>
          <p:cNvSpPr txBox="1"/>
          <p:nvPr/>
        </p:nvSpPr>
        <p:spPr>
          <a:xfrm>
            <a:off x="476879" y="1549494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2A3C3C6D-4A83-F59B-DB24-B46AB91B2C6C}"/>
              </a:ext>
            </a:extLst>
          </p:cNvPr>
          <p:cNvCxnSpPr/>
          <p:nvPr/>
        </p:nvCxnSpPr>
        <p:spPr>
          <a:xfrm>
            <a:off x="5034540" y="542611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8B41FEC5-4766-3130-3C3F-6FA5DD30031B}"/>
              </a:ext>
            </a:extLst>
          </p:cNvPr>
          <p:cNvSpPr/>
          <p:nvPr/>
        </p:nvSpPr>
        <p:spPr>
          <a:xfrm>
            <a:off x="5368979" y="3870366"/>
            <a:ext cx="2881405" cy="30623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ソフトウェアはテスト中、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月に使用開始の予定。</a:t>
            </a:r>
            <a:endParaRPr lang="en-US" altLang="ja-JP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効果予測</a:t>
            </a:r>
            <a:r>
              <a:rPr lang="en-US" altLang="zh-TW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:20Hr/</a:t>
            </a:r>
            <a:r>
              <a:rPr lang="zh-TW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E66FBB5-DC7B-CFAC-79F2-1B7D83ECDAA5}"/>
              </a:ext>
            </a:extLst>
          </p:cNvPr>
          <p:cNvSpPr/>
          <p:nvPr/>
        </p:nvSpPr>
        <p:spPr>
          <a:xfrm>
            <a:off x="3990152" y="1926879"/>
            <a:ext cx="725330" cy="8343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664083-D04A-5F0F-577A-CC37A27A7866}"/>
              </a:ext>
            </a:extLst>
          </p:cNvPr>
          <p:cNvSpPr/>
          <p:nvPr/>
        </p:nvSpPr>
        <p:spPr>
          <a:xfrm>
            <a:off x="403504" y="2810991"/>
            <a:ext cx="4747338" cy="100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改善案</a:t>
            </a:r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zh-TW" altLang="en-US" sz="105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05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ja-JP" altLang="en-US" sz="105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自動化を実現するために電気の見解によると、測定機械は古いので、通信モジュール、  </a:t>
            </a:r>
            <a:endParaRPr lang="en-US" altLang="ja-JP" sz="105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5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PC</a:t>
            </a:r>
            <a:r>
              <a:rPr lang="ja-JP" altLang="en-US" sz="105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、配線、配置の更新が必要、ソフトウェアの更新も外部業者に依頼が必要。</a:t>
            </a:r>
            <a:endParaRPr lang="en-US" altLang="zh-TW" sz="105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5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en-US" altLang="zh-TW" sz="1013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改善コストが高すぎて、費用対効果が低い。</a:t>
            </a:r>
            <a:endParaRPr lang="en-US" altLang="zh-TW" sz="1050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69FBC4E-6CE0-FE39-C7F1-8A66B51A8C60}"/>
              </a:ext>
            </a:extLst>
          </p:cNvPr>
          <p:cNvSpPr/>
          <p:nvPr/>
        </p:nvSpPr>
        <p:spPr>
          <a:xfrm>
            <a:off x="457436" y="3682684"/>
            <a:ext cx="403265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 </a:t>
            </a:r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カメラを購入し、データ認識と自動化ソフトウェアを自主開発する。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r>
              <a:rPr lang="en-US" altLang="zh-TW" sz="1013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数千元のコストで自動化改善が可能。</a:t>
            </a:r>
            <a:endParaRPr lang="en-US" altLang="zh-TW" sz="150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語音泡泡: 矩形 56">
            <a:extLst>
              <a:ext uri="{FF2B5EF4-FFF2-40B4-BE49-F238E27FC236}">
                <a16:creationId xmlns:a16="http://schemas.microsoft.com/office/drawing/2014/main" id="{45BB7F64-72F8-489F-9FAA-8CAA22A8B7F7}"/>
              </a:ext>
            </a:extLst>
          </p:cNvPr>
          <p:cNvSpPr/>
          <p:nvPr/>
        </p:nvSpPr>
        <p:spPr>
          <a:xfrm>
            <a:off x="5183878" y="1868880"/>
            <a:ext cx="2986463" cy="390327"/>
          </a:xfrm>
          <a:prstGeom prst="wedgeRectCallout">
            <a:avLst>
              <a:gd name="adj1" fmla="val -25044"/>
              <a:gd name="adj2" fmla="val 852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25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カメラを使用してデータを認識し、自動的に記録表に保存し、画像情報を自動的に保存し、検索可能にする。これにより、コンプライアンス違反を回避する。</a:t>
            </a:r>
            <a:r>
              <a:rPr lang="en-US" altLang="zh-TW" sz="825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Times New Roman" panose="02020603050405020304" pitchFamily="18" charset="0"/>
              </a:rPr>
              <a:t> </a:t>
            </a:r>
            <a:endParaRPr lang="en-US" altLang="zh-TW" sz="825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5DD2F5-48E6-0D46-E47A-C44D2D06638D}"/>
              </a:ext>
            </a:extLst>
          </p:cNvPr>
          <p:cNvSpPr/>
          <p:nvPr/>
        </p:nvSpPr>
        <p:spPr>
          <a:xfrm>
            <a:off x="5099431" y="1638047"/>
            <a:ext cx="31509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数字認識ソフトウェアの開発</a:t>
            </a:r>
            <a:r>
              <a:rPr lang="en-US" altLang="zh-TW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382129B5-9B82-8873-BB0D-7F709192915C}"/>
              </a:ext>
            </a:extLst>
          </p:cNvPr>
          <p:cNvGrpSpPr/>
          <p:nvPr/>
        </p:nvGrpSpPr>
        <p:grpSpPr>
          <a:xfrm>
            <a:off x="5608290" y="2437214"/>
            <a:ext cx="2432515" cy="1385405"/>
            <a:chOff x="7501741" y="3851700"/>
            <a:chExt cx="3243353" cy="184720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421DB18D-1943-09F2-7E49-FCCD04CD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1" y="3864217"/>
              <a:ext cx="3243353" cy="1834689"/>
            </a:xfrm>
            <a:prstGeom prst="rect">
              <a:avLst/>
            </a:prstGeom>
          </p:spPr>
        </p:pic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FE71C3F5-357A-862A-C622-0FFBA6F89D4D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3662AC5B-A8AA-BC40-D496-A9E6893670FA}"/>
              </a:ext>
            </a:extLst>
          </p:cNvPr>
          <p:cNvGrpSpPr/>
          <p:nvPr/>
        </p:nvGrpSpPr>
        <p:grpSpPr>
          <a:xfrm>
            <a:off x="507690" y="847766"/>
            <a:ext cx="2940051" cy="1554615"/>
            <a:chOff x="987566" y="1547079"/>
            <a:chExt cx="3920068" cy="2072820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928BEB9F-D58D-27B3-E3CA-46B19AFF4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566" y="1547079"/>
              <a:ext cx="3920068" cy="2072820"/>
            </a:xfrm>
            <a:prstGeom prst="rect">
              <a:avLst/>
            </a:prstGeom>
          </p:spPr>
        </p:pic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61ADF22E-34E7-851C-4D81-9627C6E1A1B7}"/>
                </a:ext>
              </a:extLst>
            </p:cNvPr>
            <p:cNvSpPr/>
            <p:nvPr/>
          </p:nvSpPr>
          <p:spPr>
            <a:xfrm>
              <a:off x="3042238" y="2985895"/>
              <a:ext cx="406788" cy="3095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8EC4E37-C714-F4A5-1736-395281F08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8850" y="2092173"/>
              <a:ext cx="743389" cy="8937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圖片 67">
            <a:extLst>
              <a:ext uri="{FF2B5EF4-FFF2-40B4-BE49-F238E27FC236}">
                <a16:creationId xmlns:a16="http://schemas.microsoft.com/office/drawing/2014/main" id="{DEF1A592-2FEC-2F8B-1042-116022DB4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599" y="287610"/>
            <a:ext cx="1235951" cy="1355056"/>
          </a:xfrm>
          <a:prstGeom prst="rect">
            <a:avLst/>
          </a:prstGeom>
        </p:spPr>
      </p:pic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6F8EB006-5385-B7ED-735D-5E0860659B63}"/>
              </a:ext>
            </a:extLst>
          </p:cNvPr>
          <p:cNvSpPr/>
          <p:nvPr/>
        </p:nvSpPr>
        <p:spPr>
          <a:xfrm>
            <a:off x="490267" y="2468136"/>
            <a:ext cx="2957474" cy="36008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作業ごとにデータを手書きで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回以上転記し、データを手動で記録表に入力する。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857BE0A-2BDB-F21C-338B-E338B4B7389A}"/>
              </a:ext>
            </a:extLst>
          </p:cNvPr>
          <p:cNvSpPr/>
          <p:nvPr/>
        </p:nvSpPr>
        <p:spPr>
          <a:xfrm>
            <a:off x="4991734" y="83629"/>
            <a:ext cx="1524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【USB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カメラの設置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21438053-E2D6-045C-4E06-282C1686C44B}"/>
              </a:ext>
            </a:extLst>
          </p:cNvPr>
          <p:cNvCxnSpPr>
            <a:cxnSpLocks/>
          </p:cNvCxnSpPr>
          <p:nvPr/>
        </p:nvCxnSpPr>
        <p:spPr>
          <a:xfrm flipH="1">
            <a:off x="7222125" y="762047"/>
            <a:ext cx="221874" cy="2771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6F641949-B79A-9DEE-EA40-0C37617A765F}"/>
              </a:ext>
            </a:extLst>
          </p:cNvPr>
          <p:cNvCxnSpPr>
            <a:cxnSpLocks/>
          </p:cNvCxnSpPr>
          <p:nvPr/>
        </p:nvCxnSpPr>
        <p:spPr>
          <a:xfrm>
            <a:off x="7484099" y="765828"/>
            <a:ext cx="69905" cy="39552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>
            <a:extLst>
              <a:ext uri="{FF2B5EF4-FFF2-40B4-BE49-F238E27FC236}">
                <a16:creationId xmlns:a16="http://schemas.microsoft.com/office/drawing/2014/main" id="{3446A6E5-5C6C-57C9-8947-509F9DB5866B}"/>
              </a:ext>
            </a:extLst>
          </p:cNvPr>
          <p:cNvSpPr/>
          <p:nvPr/>
        </p:nvSpPr>
        <p:spPr>
          <a:xfrm>
            <a:off x="7256502" y="455087"/>
            <a:ext cx="374996" cy="3436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4B9BD6D0-EE6E-AB74-B46D-334942FAD8EB}"/>
              </a:ext>
            </a:extLst>
          </p:cNvPr>
          <p:cNvCxnSpPr>
            <a:cxnSpLocks/>
          </p:cNvCxnSpPr>
          <p:nvPr/>
        </p:nvCxnSpPr>
        <p:spPr>
          <a:xfrm flipV="1">
            <a:off x="6516503" y="637374"/>
            <a:ext cx="677366" cy="6021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D912E3FD-DB30-0B97-4B29-3A22B78CA8C4}"/>
              </a:ext>
            </a:extLst>
          </p:cNvPr>
          <p:cNvSpPr/>
          <p:nvPr/>
        </p:nvSpPr>
        <p:spPr>
          <a:xfrm>
            <a:off x="4991735" y="452200"/>
            <a:ext cx="1560498" cy="40641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簡易カメラをデータ表示画面の上部に固定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5FF2BE83-92F5-A004-D80D-3EB51AF3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98" y="3676549"/>
            <a:ext cx="187008" cy="2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39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D41344F5-CF8D-B649-74AB-67565E52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1" y="165239"/>
            <a:ext cx="1441350" cy="509403"/>
          </a:xfrm>
        </p:spPr>
        <p:txBody>
          <a:bodyPr/>
          <a:lstStyle/>
          <a:p>
            <a:r>
              <a:rPr lang="zh-TW" altLang="en-US" dirty="0"/>
              <a:t>效果</a:t>
            </a:r>
            <a:endParaRPr lang="ja-JP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892D10-7D8C-15B5-9A11-6192485F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47" y="952795"/>
            <a:ext cx="1916112" cy="19186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F42EA6-E871-3490-F3EA-8A3CAFEB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71" y="978639"/>
            <a:ext cx="1939374" cy="19318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5CEA6B-8DCB-355E-AFBB-6283EEEAF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"/>
          <a:stretch/>
        </p:blipFill>
        <p:spPr>
          <a:xfrm>
            <a:off x="6864317" y="978639"/>
            <a:ext cx="1953012" cy="199606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8F3BA40-FD95-151F-1C43-E7E534776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17" y="939872"/>
            <a:ext cx="1939375" cy="194445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870B1-DE51-4C36-9076-3BE27561FEE8}"/>
              </a:ext>
            </a:extLst>
          </p:cNvPr>
          <p:cNvSpPr txBox="1"/>
          <p:nvPr/>
        </p:nvSpPr>
        <p:spPr>
          <a:xfrm>
            <a:off x="4789943" y="2976247"/>
            <a:ext cx="1698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自動化錯誤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DATA</a:t>
            </a:r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endParaRPr kumimoji="1" lang="zh-TW" altLang="en-US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F5FAE2-8EE8-0926-48F3-D08D25608BC6}"/>
              </a:ext>
            </a:extLst>
          </p:cNvPr>
          <p:cNvSpPr txBox="1"/>
          <p:nvPr/>
        </p:nvSpPr>
        <p:spPr>
          <a:xfrm>
            <a:off x="6977887" y="2931443"/>
            <a:ext cx="1698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效率化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畫像辨識多方運用</a:t>
            </a:r>
            <a:endParaRPr lang="en-US" altLang="zh-TW" sz="180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節省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?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人工時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39C307-2FF1-5202-B1CC-047BC47DF1DC}"/>
              </a:ext>
            </a:extLst>
          </p:cNvPr>
          <p:cNvSpPr txBox="1"/>
          <p:nvPr/>
        </p:nvSpPr>
        <p:spPr>
          <a:xfrm>
            <a:off x="447272" y="3197092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製一部司令塔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BA00BD-FE6D-0237-FFA0-DD2276636FCE}"/>
              </a:ext>
            </a:extLst>
          </p:cNvPr>
          <p:cNvSpPr txBox="1"/>
          <p:nvPr/>
        </p:nvSpPr>
        <p:spPr>
          <a:xfrm>
            <a:off x="2222673" y="3210974"/>
            <a:ext cx="2601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數據集中可視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品質安定最速化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(0.3T)</a:t>
            </a: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異常早期發現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kumimoji="1" lang="zh-TW" altLang="en-US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754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A99FA68-E451-82E6-C0A3-2EDCA972AF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71" y="1899684"/>
            <a:ext cx="737521" cy="7897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4BF4F9A-87EC-DBB4-2A54-EA9A970F5B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70" y="2907931"/>
            <a:ext cx="737521" cy="73549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CB6A60-848C-10C5-A53C-467E7CDEBA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72" y="906720"/>
            <a:ext cx="737520" cy="7188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1C1F882-6481-F3A3-E602-11D03A8307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6294" y="906720"/>
            <a:ext cx="728831" cy="7188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E85761-1B60-4CBB-D33A-50BBB34FC1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5927" y="906720"/>
            <a:ext cx="579920" cy="7188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8E19F91-C111-F596-E119-2403BFFEC8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2921" y="906720"/>
            <a:ext cx="674988" cy="7188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896B63E-A4A9-C24D-56FA-D85D87EBDB4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4149" y="906720"/>
            <a:ext cx="786810" cy="71888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D81EF16-1DE4-81CA-6F81-A0F68BFE710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9554" y="906720"/>
            <a:ext cx="786810" cy="7188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E093AF7-1E5A-E3AC-F1F9-DBC7676931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7106" y="906720"/>
            <a:ext cx="715927" cy="71888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1193DA2-C831-C662-694B-7EA9566FA83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5804" y="906720"/>
            <a:ext cx="890311" cy="71888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F295B6D-4A10-7C78-DC1A-1982AE175EA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6294" y="1899684"/>
            <a:ext cx="728831" cy="78976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07FF40F-16AB-383F-AC3B-B45CD91A15D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577" y="1899684"/>
            <a:ext cx="666308" cy="78976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68C4FFD-D6C4-3665-1B30-994FDD2BD2B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336" y="1899684"/>
            <a:ext cx="724659" cy="78976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2240EF3-5058-CAEC-A57B-86FF9E9EE0F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3006" y="1899684"/>
            <a:ext cx="724659" cy="78976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10D04AA-9F2D-AFE5-9639-37C9380B594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301" y="1899684"/>
            <a:ext cx="675315" cy="78976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7BA8851-F408-50E4-C5C9-3483A798B61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7106" y="1899684"/>
            <a:ext cx="715927" cy="78976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B59DB7D-A71C-DA8C-1EEC-76203FD87156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4556" y="1919693"/>
            <a:ext cx="742951" cy="78976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78303D1-F1EB-892D-E285-E04DF222A0E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930" y="2915057"/>
            <a:ext cx="865557" cy="73549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DE27713-B499-ACF0-EC99-D10A7CDAB7D0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769" y="2907931"/>
            <a:ext cx="785923" cy="73549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02D7C9C-A4F1-5BA7-855D-3ACCFE7D80A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336" y="2921498"/>
            <a:ext cx="724660" cy="73549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3BF11D1-8704-226D-BC13-06E1179E068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541" y="2915057"/>
            <a:ext cx="925359" cy="73549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86BD4C6-3660-ACF5-6FA7-FCF434E73C67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499" y="2907931"/>
            <a:ext cx="723901" cy="735493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674EB15-B805-E86B-F88A-17B81A6F7C45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8849" y="2921498"/>
            <a:ext cx="577851" cy="735493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AF5BFDD-55CA-0FE4-56ED-C9906F3D6325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349" y="2941507"/>
            <a:ext cx="749301" cy="73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79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CFEFE334-ED89-E95A-5D7F-106C3C897B0B}"/>
              </a:ext>
            </a:extLst>
          </p:cNvPr>
          <p:cNvGrpSpPr/>
          <p:nvPr/>
        </p:nvGrpSpPr>
        <p:grpSpPr>
          <a:xfrm>
            <a:off x="5558632" y="419772"/>
            <a:ext cx="3339507" cy="1952712"/>
            <a:chOff x="2548460" y="1754506"/>
            <a:chExt cx="4019483" cy="2350314"/>
          </a:xfrm>
        </p:grpSpPr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3727F9DB-A18F-F1BF-013C-46D45F8FAEFD}"/>
                </a:ext>
              </a:extLst>
            </p:cNvPr>
            <p:cNvSpPr/>
            <p:nvPr/>
          </p:nvSpPr>
          <p:spPr>
            <a:xfrm>
              <a:off x="2548460" y="1754506"/>
              <a:ext cx="3995212" cy="2304000"/>
            </a:xfrm>
            <a:prstGeom prst="roundRect">
              <a:avLst>
                <a:gd name="adj" fmla="val 23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4F989785-4080-5580-CFA9-3A5598FBC3BE}"/>
                </a:ext>
              </a:extLst>
            </p:cNvPr>
            <p:cNvGrpSpPr/>
            <p:nvPr/>
          </p:nvGrpSpPr>
          <p:grpSpPr>
            <a:xfrm>
              <a:off x="2548460" y="1770155"/>
              <a:ext cx="4019483" cy="2334665"/>
              <a:chOff x="2548460" y="1770155"/>
              <a:chExt cx="4019483" cy="2334665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A08A224B-7A55-A0E8-4817-F97EDD156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8460" y="1770155"/>
                <a:ext cx="1671854" cy="1159825"/>
              </a:xfrm>
              <a:prstGeom prst="rect">
                <a:avLst/>
              </a:prstGeom>
            </p:spPr>
          </p:pic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51E1CD20-8117-0D0E-2839-25DC930DBFD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4055" y="1776505"/>
                <a:ext cx="1296000" cy="1466267"/>
              </a:xfrm>
              <a:prstGeom prst="rect">
                <a:avLst/>
              </a:prstGeom>
            </p:spPr>
          </p:pic>
          <p:pic>
            <p:nvPicPr>
              <p:cNvPr id="103" name="圖片 102">
                <a:extLst>
                  <a:ext uri="{FF2B5EF4-FFF2-40B4-BE49-F238E27FC236}">
                    <a16:creationId xmlns:a16="http://schemas.microsoft.com/office/drawing/2014/main" id="{66B3AD08-33FF-825E-4BC1-5391BB593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896" y="1776505"/>
                <a:ext cx="1640822" cy="1140430"/>
              </a:xfrm>
              <a:prstGeom prst="rect">
                <a:avLst/>
              </a:prstGeom>
            </p:spPr>
          </p:pic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id="{9525D2D1-D7D1-EEA5-8771-C66F1B65E1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0491" y="2568262"/>
                <a:ext cx="1644701" cy="1470146"/>
              </a:xfrm>
              <a:prstGeom prst="rect">
                <a:avLst/>
              </a:prstGeom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id="{93277847-2A97-CD72-AF91-27707DF094AA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2009" y="2904580"/>
                <a:ext cx="1368000" cy="1124914"/>
              </a:xfrm>
              <a:prstGeom prst="rect">
                <a:avLst/>
              </a:prstGeom>
            </p:spPr>
          </p:pic>
          <p:pic>
            <p:nvPicPr>
              <p:cNvPr id="106" name="圖片 105">
                <a:extLst>
                  <a:ext uri="{FF2B5EF4-FFF2-40B4-BE49-F238E27FC236}">
                    <a16:creationId xmlns:a16="http://schemas.microsoft.com/office/drawing/2014/main" id="{F3616C7E-E4DF-9C75-03C3-0B375776201F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7942" y="2638555"/>
                <a:ext cx="1620001" cy="1466265"/>
              </a:xfrm>
              <a:prstGeom prst="rect">
                <a:avLst/>
              </a:prstGeom>
            </p:spPr>
          </p:pic>
        </p:grpSp>
      </p:grpSp>
      <p:pic>
        <p:nvPicPr>
          <p:cNvPr id="234" name="圖片 233">
            <a:extLst>
              <a:ext uri="{FF2B5EF4-FFF2-40B4-BE49-F238E27FC236}">
                <a16:creationId xmlns:a16="http://schemas.microsoft.com/office/drawing/2014/main" id="{16CC2B94-B565-7D42-F4ED-9904C05C8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3174" y="3573675"/>
            <a:ext cx="5904308" cy="1369297"/>
          </a:xfrm>
          <a:prstGeom prst="rect">
            <a:avLst/>
          </a:prstGeom>
        </p:spPr>
      </p:pic>
      <p:grpSp>
        <p:nvGrpSpPr>
          <p:cNvPr id="346" name="群組 345">
            <a:extLst>
              <a:ext uri="{FF2B5EF4-FFF2-40B4-BE49-F238E27FC236}">
                <a16:creationId xmlns:a16="http://schemas.microsoft.com/office/drawing/2014/main" id="{E5062532-CFE4-5002-C582-71EFBBD43094}"/>
              </a:ext>
            </a:extLst>
          </p:cNvPr>
          <p:cNvGrpSpPr/>
          <p:nvPr/>
        </p:nvGrpSpPr>
        <p:grpSpPr>
          <a:xfrm>
            <a:off x="7870023" y="2730330"/>
            <a:ext cx="838057" cy="155801"/>
            <a:chOff x="4707486" y="6138939"/>
            <a:chExt cx="2563959" cy="476660"/>
          </a:xfrm>
        </p:grpSpPr>
        <p:sp>
          <p:nvSpPr>
            <p:cNvPr id="347" name="Line 20">
              <a:extLst>
                <a:ext uri="{FF2B5EF4-FFF2-40B4-BE49-F238E27FC236}">
                  <a16:creationId xmlns:a16="http://schemas.microsoft.com/office/drawing/2014/main" id="{ACD623A3-2597-B270-BD5B-16F7A4CF5B10}"/>
                </a:ext>
              </a:extLst>
            </p:cNvPr>
            <p:cNvSpPr/>
            <p:nvPr/>
          </p:nvSpPr>
          <p:spPr bwMode="auto">
            <a:xfrm>
              <a:off x="4707486" y="6174346"/>
              <a:ext cx="2173910" cy="0"/>
            </a:xfrm>
            <a:prstGeom prst="line">
              <a:avLst/>
            </a:prstGeom>
            <a:noFill/>
            <a:ln w="19050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48" name="Freeform 1001">
              <a:extLst>
                <a:ext uri="{FF2B5EF4-FFF2-40B4-BE49-F238E27FC236}">
                  <a16:creationId xmlns:a16="http://schemas.microsoft.com/office/drawing/2014/main" id="{621538D2-297D-0FCA-BF35-EDB8AB43D7AB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1905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9" name="Freeform 1002">
              <a:extLst>
                <a:ext uri="{FF2B5EF4-FFF2-40B4-BE49-F238E27FC236}">
                  <a16:creationId xmlns:a16="http://schemas.microsoft.com/office/drawing/2014/main" id="{BD09D4C7-9B3D-F1A9-C4C6-9A3554B6B97E}"/>
                </a:ext>
              </a:extLst>
            </p:cNvPr>
            <p:cNvSpPr/>
            <p:nvPr/>
          </p:nvSpPr>
          <p:spPr bwMode="auto">
            <a:xfrm>
              <a:off x="6789007" y="6138939"/>
              <a:ext cx="482438" cy="470311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  <a:gd name="connsiteX0" fmla="*/ 0 w 10000"/>
                <a:gd name="connsiteY0" fmla="*/ 0 h 9957"/>
                <a:gd name="connsiteX1" fmla="*/ 10000 w 10000"/>
                <a:gd name="connsiteY1" fmla="*/ 4994 h 9957"/>
                <a:gd name="connsiteX2" fmla="*/ 146 w 10000"/>
                <a:gd name="connsiteY2" fmla="*/ 9957 h 9957"/>
                <a:gd name="connsiteX0" fmla="*/ 9854 w 9854"/>
                <a:gd name="connsiteY0" fmla="*/ 0 h 4984"/>
                <a:gd name="connsiteX1" fmla="*/ 0 w 9854"/>
                <a:gd name="connsiteY1" fmla="*/ 4984 h 4984"/>
                <a:gd name="connsiteX0" fmla="*/ 9044 w 9044"/>
                <a:gd name="connsiteY0" fmla="*/ 0 h 8897"/>
                <a:gd name="connsiteX1" fmla="*/ 0 w 9044"/>
                <a:gd name="connsiteY1" fmla="*/ 8897 h 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4" h="8897">
                  <a:moveTo>
                    <a:pt x="9044" y="0"/>
                  </a:moveTo>
                  <a:lnTo>
                    <a:pt x="0" y="8897"/>
                  </a:lnTo>
                </a:path>
              </a:pathLst>
            </a:custGeom>
            <a:noFill/>
            <a:ln w="1905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4CE631C1-6608-6F4E-EE51-994126030007}"/>
              </a:ext>
            </a:extLst>
          </p:cNvPr>
          <p:cNvGrpSpPr/>
          <p:nvPr/>
        </p:nvGrpSpPr>
        <p:grpSpPr>
          <a:xfrm>
            <a:off x="73985" y="269571"/>
            <a:ext cx="5917372" cy="3437647"/>
            <a:chOff x="1774378" y="979926"/>
            <a:chExt cx="5917372" cy="3437647"/>
          </a:xfrm>
        </p:grpSpPr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4DA464D5-38A4-62AC-AFEB-A0CF3DBA3432}"/>
                </a:ext>
              </a:extLst>
            </p:cNvPr>
            <p:cNvSpPr>
              <a:spLocks/>
            </p:cNvSpPr>
            <p:nvPr/>
          </p:nvSpPr>
          <p:spPr>
            <a:xfrm>
              <a:off x="1858971" y="1638004"/>
              <a:ext cx="468479" cy="4684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EDC77AC2-673F-9D4F-FED6-291FEB270A15}"/>
                </a:ext>
              </a:extLst>
            </p:cNvPr>
            <p:cNvSpPr>
              <a:spLocks/>
            </p:cNvSpPr>
            <p:nvPr/>
          </p:nvSpPr>
          <p:spPr>
            <a:xfrm>
              <a:off x="2262296" y="3009604"/>
              <a:ext cx="410991" cy="4109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1CACDA86-93AB-8132-1696-5731C6A5A4B5}"/>
                </a:ext>
              </a:extLst>
            </p:cNvPr>
            <p:cNvSpPr>
              <a:spLocks/>
            </p:cNvSpPr>
            <p:nvPr/>
          </p:nvSpPr>
          <p:spPr>
            <a:xfrm>
              <a:off x="5878858" y="4012905"/>
              <a:ext cx="334792" cy="3347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8F9F2109-EF39-4CF6-D691-35010162F24F}"/>
                </a:ext>
              </a:extLst>
            </p:cNvPr>
            <p:cNvSpPr>
              <a:spLocks/>
            </p:cNvSpPr>
            <p:nvPr/>
          </p:nvSpPr>
          <p:spPr>
            <a:xfrm>
              <a:off x="6658957" y="2788064"/>
              <a:ext cx="551041" cy="5510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F27A31FA-8E4D-3B3E-54B6-8835B26EA708}"/>
                </a:ext>
              </a:extLst>
            </p:cNvPr>
            <p:cNvSpPr>
              <a:spLocks/>
            </p:cNvSpPr>
            <p:nvPr/>
          </p:nvSpPr>
          <p:spPr>
            <a:xfrm>
              <a:off x="7052657" y="1738701"/>
              <a:ext cx="402707" cy="4027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3D4AB5C0-B287-DE59-050D-CC63A1DE97E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74378" y="979926"/>
              <a:ext cx="5917372" cy="3437647"/>
              <a:chOff x="1769607" y="928005"/>
              <a:chExt cx="5917372" cy="3437647"/>
            </a:xfrm>
          </p:grpSpPr>
          <p:pic>
            <p:nvPicPr>
              <p:cNvPr id="96" name="圖片 95">
                <a:extLst>
                  <a:ext uri="{FF2B5EF4-FFF2-40B4-BE49-F238E27FC236}">
                    <a16:creationId xmlns:a16="http://schemas.microsoft.com/office/drawing/2014/main" id="{DC61CA20-DC6C-F982-BD78-A4FF7C190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400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1769607" y="928005"/>
                <a:ext cx="5917372" cy="3437647"/>
              </a:xfrm>
              <a:prstGeom prst="rect">
                <a:avLst/>
              </a:prstGeom>
            </p:spPr>
          </p:pic>
          <p:sp>
            <p:nvSpPr>
              <p:cNvPr id="115" name="橢圓 114">
                <a:extLst>
                  <a:ext uri="{FF2B5EF4-FFF2-40B4-BE49-F238E27FC236}">
                    <a16:creationId xmlns:a16="http://schemas.microsoft.com/office/drawing/2014/main" id="{7BD7ACA2-3B81-D392-E5B3-8B2BE256F9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60336" y="1089452"/>
                <a:ext cx="126145" cy="1261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EBBDBB07-0AE7-35C2-B449-D53E0EB696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44336" y="1349802"/>
                <a:ext cx="126145" cy="1261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CE26228A-9EC5-E740-EF65-9DD31C0BDD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6966" y="3969979"/>
                <a:ext cx="126145" cy="1261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EF6CA5BC-5509-F127-ECA7-0020386181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87166" y="2682554"/>
                <a:ext cx="126145" cy="1261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617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20">
            <a:extLst>
              <a:ext uri="{FF2B5EF4-FFF2-40B4-BE49-F238E27FC236}">
                <a16:creationId xmlns:a16="http://schemas.microsoft.com/office/drawing/2014/main" id="{B8DDDB48-496A-1354-3F54-FCD18D827A9D}"/>
              </a:ext>
            </a:extLst>
          </p:cNvPr>
          <p:cNvSpPr>
            <a:spLocks/>
          </p:cNvSpPr>
          <p:nvPr/>
        </p:nvSpPr>
        <p:spPr bwMode="auto">
          <a:xfrm>
            <a:off x="2292703" y="2752271"/>
            <a:ext cx="1725216" cy="1724025"/>
          </a:xfrm>
          <a:custGeom>
            <a:avLst/>
            <a:gdLst>
              <a:gd name="T0" fmla="*/ 468 w 5794"/>
              <a:gd name="T1" fmla="*/ 2783 h 5793"/>
              <a:gd name="T2" fmla="*/ 195 w 5794"/>
              <a:gd name="T3" fmla="*/ 2674 h 5793"/>
              <a:gd name="T4" fmla="*/ 37 w 5794"/>
              <a:gd name="T5" fmla="*/ 2748 h 5793"/>
              <a:gd name="T6" fmla="*/ 0 w 5794"/>
              <a:gd name="T7" fmla="*/ 4488 h 5793"/>
              <a:gd name="T8" fmla="*/ 1728 w 5794"/>
              <a:gd name="T9" fmla="*/ 4525 h 5793"/>
              <a:gd name="T10" fmla="*/ 1801 w 5794"/>
              <a:gd name="T11" fmla="*/ 4684 h 5793"/>
              <a:gd name="T12" fmla="*/ 1697 w 5794"/>
              <a:gd name="T13" fmla="*/ 4956 h 5793"/>
              <a:gd name="T14" fmla="*/ 1636 w 5794"/>
              <a:gd name="T15" fmla="*/ 5297 h 5793"/>
              <a:gd name="T16" fmla="*/ 1696 w 5794"/>
              <a:gd name="T17" fmla="*/ 5517 h 5793"/>
              <a:gd name="T18" fmla="*/ 1952 w 5794"/>
              <a:gd name="T19" fmla="*/ 5740 h 5793"/>
              <a:gd name="T20" fmla="*/ 2304 w 5794"/>
              <a:gd name="T21" fmla="*/ 5792 h 5793"/>
              <a:gd name="T22" fmla="*/ 2711 w 5794"/>
              <a:gd name="T23" fmla="*/ 5624 h 5793"/>
              <a:gd name="T24" fmla="*/ 2828 w 5794"/>
              <a:gd name="T25" fmla="*/ 5415 h 5793"/>
              <a:gd name="T26" fmla="*/ 2845 w 5794"/>
              <a:gd name="T27" fmla="*/ 5210 h 5793"/>
              <a:gd name="T28" fmla="*/ 2694 w 5794"/>
              <a:gd name="T29" fmla="*/ 4754 h 5793"/>
              <a:gd name="T30" fmla="*/ 2691 w 5794"/>
              <a:gd name="T31" fmla="*/ 4596 h 5793"/>
              <a:gd name="T32" fmla="*/ 2834 w 5794"/>
              <a:gd name="T33" fmla="*/ 4490 h 5793"/>
              <a:gd name="T34" fmla="*/ 4489 w 5794"/>
              <a:gd name="T35" fmla="*/ 4488 h 5793"/>
              <a:gd name="T36" fmla="*/ 4525 w 5794"/>
              <a:gd name="T37" fmla="*/ 2748 h 5793"/>
              <a:gd name="T38" fmla="*/ 4685 w 5794"/>
              <a:gd name="T39" fmla="*/ 2674 h 5793"/>
              <a:gd name="T40" fmla="*/ 4957 w 5794"/>
              <a:gd name="T41" fmla="*/ 2783 h 5793"/>
              <a:gd name="T42" fmla="*/ 5298 w 5794"/>
              <a:gd name="T43" fmla="*/ 2847 h 5793"/>
              <a:gd name="T44" fmla="*/ 5517 w 5794"/>
              <a:gd name="T45" fmla="*/ 2788 h 5793"/>
              <a:gd name="T46" fmla="*/ 5741 w 5794"/>
              <a:gd name="T47" fmla="*/ 2531 h 5793"/>
              <a:gd name="T48" fmla="*/ 5791 w 5794"/>
              <a:gd name="T49" fmla="*/ 2180 h 5793"/>
              <a:gd name="T50" fmla="*/ 5623 w 5794"/>
              <a:gd name="T51" fmla="*/ 1774 h 5793"/>
              <a:gd name="T52" fmla="*/ 5414 w 5794"/>
              <a:gd name="T53" fmla="*/ 1655 h 5793"/>
              <a:gd name="T54" fmla="*/ 5211 w 5794"/>
              <a:gd name="T55" fmla="*/ 1638 h 5793"/>
              <a:gd name="T56" fmla="*/ 4753 w 5794"/>
              <a:gd name="T57" fmla="*/ 1781 h 5793"/>
              <a:gd name="T58" fmla="*/ 4595 w 5794"/>
              <a:gd name="T59" fmla="*/ 1785 h 5793"/>
              <a:gd name="T60" fmla="*/ 4490 w 5794"/>
              <a:gd name="T61" fmla="*/ 1643 h 5793"/>
              <a:gd name="T62" fmla="*/ 4489 w 5794"/>
              <a:gd name="T63" fmla="*/ 0 h 5793"/>
              <a:gd name="T64" fmla="*/ 2747 w 5794"/>
              <a:gd name="T65" fmla="*/ 36 h 5793"/>
              <a:gd name="T66" fmla="*/ 2674 w 5794"/>
              <a:gd name="T67" fmla="*/ 195 h 5793"/>
              <a:gd name="T68" fmla="*/ 2783 w 5794"/>
              <a:gd name="T69" fmla="*/ 468 h 5793"/>
              <a:gd name="T70" fmla="*/ 2847 w 5794"/>
              <a:gd name="T71" fmla="*/ 809 h 5793"/>
              <a:gd name="T72" fmla="*/ 2788 w 5794"/>
              <a:gd name="T73" fmla="*/ 1028 h 5793"/>
              <a:gd name="T74" fmla="*/ 2532 w 5794"/>
              <a:gd name="T75" fmla="*/ 1252 h 5793"/>
              <a:gd name="T76" fmla="*/ 2179 w 5794"/>
              <a:gd name="T77" fmla="*/ 1304 h 5793"/>
              <a:gd name="T78" fmla="*/ 1773 w 5794"/>
              <a:gd name="T79" fmla="*/ 1134 h 5793"/>
              <a:gd name="T80" fmla="*/ 1655 w 5794"/>
              <a:gd name="T81" fmla="*/ 925 h 5793"/>
              <a:gd name="T82" fmla="*/ 1637 w 5794"/>
              <a:gd name="T83" fmla="*/ 722 h 5793"/>
              <a:gd name="T84" fmla="*/ 1781 w 5794"/>
              <a:gd name="T85" fmla="*/ 264 h 5793"/>
              <a:gd name="T86" fmla="*/ 1784 w 5794"/>
              <a:gd name="T87" fmla="*/ 106 h 5793"/>
              <a:gd name="T88" fmla="*/ 1644 w 5794"/>
              <a:gd name="T89" fmla="*/ 1 h 5793"/>
              <a:gd name="T90" fmla="*/ 2 w 5794"/>
              <a:gd name="T91" fmla="*/ 1643 h 5793"/>
              <a:gd name="T92" fmla="*/ 107 w 5794"/>
              <a:gd name="T93" fmla="*/ 1785 h 5793"/>
              <a:gd name="T94" fmla="*/ 265 w 5794"/>
              <a:gd name="T95" fmla="*/ 1781 h 5793"/>
              <a:gd name="T96" fmla="*/ 722 w 5794"/>
              <a:gd name="T97" fmla="*/ 1638 h 5793"/>
              <a:gd name="T98" fmla="*/ 926 w 5794"/>
              <a:gd name="T99" fmla="*/ 1655 h 5793"/>
              <a:gd name="T100" fmla="*/ 1134 w 5794"/>
              <a:gd name="T101" fmla="*/ 1774 h 5793"/>
              <a:gd name="T102" fmla="*/ 1303 w 5794"/>
              <a:gd name="T103" fmla="*/ 2180 h 5793"/>
              <a:gd name="T104" fmla="*/ 1252 w 5794"/>
              <a:gd name="T105" fmla="*/ 2531 h 5793"/>
              <a:gd name="T106" fmla="*/ 1028 w 5794"/>
              <a:gd name="T107" fmla="*/ 2788 h 5793"/>
              <a:gd name="T108" fmla="*/ 808 w 5794"/>
              <a:gd name="T109" fmla="*/ 2847 h 5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94" h="5793">
                <a:moveTo>
                  <a:pt x="777" y="2847"/>
                </a:moveTo>
                <a:lnTo>
                  <a:pt x="722" y="2846"/>
                </a:lnTo>
                <a:lnTo>
                  <a:pt x="600" y="2824"/>
                </a:lnTo>
                <a:lnTo>
                  <a:pt x="468" y="2783"/>
                </a:lnTo>
                <a:lnTo>
                  <a:pt x="332" y="2727"/>
                </a:lnTo>
                <a:lnTo>
                  <a:pt x="265" y="2694"/>
                </a:lnTo>
                <a:lnTo>
                  <a:pt x="241" y="2684"/>
                </a:lnTo>
                <a:lnTo>
                  <a:pt x="195" y="2674"/>
                </a:lnTo>
                <a:lnTo>
                  <a:pt x="149" y="2676"/>
                </a:lnTo>
                <a:lnTo>
                  <a:pt x="107" y="2690"/>
                </a:lnTo>
                <a:lnTo>
                  <a:pt x="68" y="2715"/>
                </a:lnTo>
                <a:lnTo>
                  <a:pt x="37" y="2748"/>
                </a:lnTo>
                <a:lnTo>
                  <a:pt x="13" y="2788"/>
                </a:lnTo>
                <a:lnTo>
                  <a:pt x="2" y="2833"/>
                </a:lnTo>
                <a:lnTo>
                  <a:pt x="0" y="2859"/>
                </a:lnTo>
                <a:lnTo>
                  <a:pt x="0" y="4488"/>
                </a:lnTo>
                <a:lnTo>
                  <a:pt x="1618" y="4488"/>
                </a:lnTo>
                <a:lnTo>
                  <a:pt x="1644" y="4490"/>
                </a:lnTo>
                <a:lnTo>
                  <a:pt x="1689" y="4502"/>
                </a:lnTo>
                <a:lnTo>
                  <a:pt x="1728" y="4525"/>
                </a:lnTo>
                <a:lnTo>
                  <a:pt x="1760" y="4557"/>
                </a:lnTo>
                <a:lnTo>
                  <a:pt x="1784" y="4595"/>
                </a:lnTo>
                <a:lnTo>
                  <a:pt x="1798" y="4637"/>
                </a:lnTo>
                <a:lnTo>
                  <a:pt x="1801" y="4684"/>
                </a:lnTo>
                <a:lnTo>
                  <a:pt x="1792" y="4731"/>
                </a:lnTo>
                <a:lnTo>
                  <a:pt x="1781" y="4754"/>
                </a:lnTo>
                <a:lnTo>
                  <a:pt x="1750" y="4821"/>
                </a:lnTo>
                <a:lnTo>
                  <a:pt x="1697" y="4956"/>
                </a:lnTo>
                <a:lnTo>
                  <a:pt x="1658" y="5088"/>
                </a:lnTo>
                <a:lnTo>
                  <a:pt x="1637" y="5210"/>
                </a:lnTo>
                <a:lnTo>
                  <a:pt x="1636" y="5265"/>
                </a:lnTo>
                <a:lnTo>
                  <a:pt x="1636" y="5297"/>
                </a:lnTo>
                <a:lnTo>
                  <a:pt x="1642" y="5358"/>
                </a:lnTo>
                <a:lnTo>
                  <a:pt x="1655" y="5415"/>
                </a:lnTo>
                <a:lnTo>
                  <a:pt x="1672" y="5468"/>
                </a:lnTo>
                <a:lnTo>
                  <a:pt x="1696" y="5517"/>
                </a:lnTo>
                <a:lnTo>
                  <a:pt x="1723" y="5561"/>
                </a:lnTo>
                <a:lnTo>
                  <a:pt x="1773" y="5624"/>
                </a:lnTo>
                <a:lnTo>
                  <a:pt x="1856" y="5690"/>
                </a:lnTo>
                <a:lnTo>
                  <a:pt x="1952" y="5740"/>
                </a:lnTo>
                <a:lnTo>
                  <a:pt x="2061" y="5775"/>
                </a:lnTo>
                <a:lnTo>
                  <a:pt x="2179" y="5792"/>
                </a:lnTo>
                <a:lnTo>
                  <a:pt x="2241" y="5793"/>
                </a:lnTo>
                <a:lnTo>
                  <a:pt x="2304" y="5792"/>
                </a:lnTo>
                <a:lnTo>
                  <a:pt x="2423" y="5775"/>
                </a:lnTo>
                <a:lnTo>
                  <a:pt x="2532" y="5740"/>
                </a:lnTo>
                <a:lnTo>
                  <a:pt x="2628" y="5690"/>
                </a:lnTo>
                <a:lnTo>
                  <a:pt x="2711" y="5624"/>
                </a:lnTo>
                <a:lnTo>
                  <a:pt x="2760" y="5561"/>
                </a:lnTo>
                <a:lnTo>
                  <a:pt x="2788" y="5517"/>
                </a:lnTo>
                <a:lnTo>
                  <a:pt x="2812" y="5468"/>
                </a:lnTo>
                <a:lnTo>
                  <a:pt x="2828" y="5415"/>
                </a:lnTo>
                <a:lnTo>
                  <a:pt x="2841" y="5358"/>
                </a:lnTo>
                <a:lnTo>
                  <a:pt x="2847" y="5297"/>
                </a:lnTo>
                <a:lnTo>
                  <a:pt x="2848" y="5265"/>
                </a:lnTo>
                <a:lnTo>
                  <a:pt x="2845" y="5210"/>
                </a:lnTo>
                <a:lnTo>
                  <a:pt x="2823" y="5088"/>
                </a:lnTo>
                <a:lnTo>
                  <a:pt x="2783" y="4957"/>
                </a:lnTo>
                <a:lnTo>
                  <a:pt x="2727" y="4821"/>
                </a:lnTo>
                <a:lnTo>
                  <a:pt x="2694" y="4754"/>
                </a:lnTo>
                <a:lnTo>
                  <a:pt x="2683" y="4731"/>
                </a:lnTo>
                <a:lnTo>
                  <a:pt x="2674" y="4684"/>
                </a:lnTo>
                <a:lnTo>
                  <a:pt x="2677" y="4639"/>
                </a:lnTo>
                <a:lnTo>
                  <a:pt x="2691" y="4596"/>
                </a:lnTo>
                <a:lnTo>
                  <a:pt x="2714" y="4557"/>
                </a:lnTo>
                <a:lnTo>
                  <a:pt x="2747" y="4526"/>
                </a:lnTo>
                <a:lnTo>
                  <a:pt x="2787" y="4502"/>
                </a:lnTo>
                <a:lnTo>
                  <a:pt x="2834" y="4490"/>
                </a:lnTo>
                <a:lnTo>
                  <a:pt x="2858" y="4488"/>
                </a:lnTo>
                <a:lnTo>
                  <a:pt x="4489" y="4488"/>
                </a:lnTo>
                <a:lnTo>
                  <a:pt x="4489" y="4488"/>
                </a:lnTo>
                <a:lnTo>
                  <a:pt x="4489" y="4488"/>
                </a:lnTo>
                <a:lnTo>
                  <a:pt x="4489" y="2859"/>
                </a:lnTo>
                <a:lnTo>
                  <a:pt x="4490" y="2833"/>
                </a:lnTo>
                <a:lnTo>
                  <a:pt x="4502" y="2788"/>
                </a:lnTo>
                <a:lnTo>
                  <a:pt x="4525" y="2748"/>
                </a:lnTo>
                <a:lnTo>
                  <a:pt x="4557" y="2715"/>
                </a:lnTo>
                <a:lnTo>
                  <a:pt x="4595" y="2690"/>
                </a:lnTo>
                <a:lnTo>
                  <a:pt x="4638" y="2676"/>
                </a:lnTo>
                <a:lnTo>
                  <a:pt x="4685" y="2674"/>
                </a:lnTo>
                <a:lnTo>
                  <a:pt x="4731" y="2684"/>
                </a:lnTo>
                <a:lnTo>
                  <a:pt x="4753" y="2694"/>
                </a:lnTo>
                <a:lnTo>
                  <a:pt x="4821" y="2727"/>
                </a:lnTo>
                <a:lnTo>
                  <a:pt x="4957" y="2783"/>
                </a:lnTo>
                <a:lnTo>
                  <a:pt x="5089" y="2824"/>
                </a:lnTo>
                <a:lnTo>
                  <a:pt x="5211" y="2846"/>
                </a:lnTo>
                <a:lnTo>
                  <a:pt x="5265" y="2847"/>
                </a:lnTo>
                <a:lnTo>
                  <a:pt x="5298" y="2847"/>
                </a:lnTo>
                <a:lnTo>
                  <a:pt x="5357" y="2841"/>
                </a:lnTo>
                <a:lnTo>
                  <a:pt x="5414" y="2829"/>
                </a:lnTo>
                <a:lnTo>
                  <a:pt x="5467" y="2811"/>
                </a:lnTo>
                <a:lnTo>
                  <a:pt x="5517" y="2788"/>
                </a:lnTo>
                <a:lnTo>
                  <a:pt x="5562" y="2760"/>
                </a:lnTo>
                <a:lnTo>
                  <a:pt x="5623" y="2710"/>
                </a:lnTo>
                <a:lnTo>
                  <a:pt x="5690" y="2628"/>
                </a:lnTo>
                <a:lnTo>
                  <a:pt x="5741" y="2531"/>
                </a:lnTo>
                <a:lnTo>
                  <a:pt x="5775" y="2422"/>
                </a:lnTo>
                <a:lnTo>
                  <a:pt x="5791" y="2304"/>
                </a:lnTo>
                <a:lnTo>
                  <a:pt x="5794" y="2242"/>
                </a:lnTo>
                <a:lnTo>
                  <a:pt x="5791" y="2180"/>
                </a:lnTo>
                <a:lnTo>
                  <a:pt x="5775" y="2061"/>
                </a:lnTo>
                <a:lnTo>
                  <a:pt x="5741" y="1953"/>
                </a:lnTo>
                <a:lnTo>
                  <a:pt x="5690" y="1856"/>
                </a:lnTo>
                <a:lnTo>
                  <a:pt x="5623" y="1774"/>
                </a:lnTo>
                <a:lnTo>
                  <a:pt x="5562" y="1724"/>
                </a:lnTo>
                <a:lnTo>
                  <a:pt x="5517" y="1695"/>
                </a:lnTo>
                <a:lnTo>
                  <a:pt x="5467" y="1673"/>
                </a:lnTo>
                <a:lnTo>
                  <a:pt x="5414" y="1655"/>
                </a:lnTo>
                <a:lnTo>
                  <a:pt x="5357" y="1643"/>
                </a:lnTo>
                <a:lnTo>
                  <a:pt x="5298" y="1637"/>
                </a:lnTo>
                <a:lnTo>
                  <a:pt x="5265" y="1635"/>
                </a:lnTo>
                <a:lnTo>
                  <a:pt x="5211" y="1638"/>
                </a:lnTo>
                <a:lnTo>
                  <a:pt x="5089" y="1659"/>
                </a:lnTo>
                <a:lnTo>
                  <a:pt x="4957" y="1696"/>
                </a:lnTo>
                <a:lnTo>
                  <a:pt x="4821" y="1750"/>
                </a:lnTo>
                <a:lnTo>
                  <a:pt x="4753" y="1781"/>
                </a:lnTo>
                <a:lnTo>
                  <a:pt x="4730" y="1791"/>
                </a:lnTo>
                <a:lnTo>
                  <a:pt x="4683" y="1800"/>
                </a:lnTo>
                <a:lnTo>
                  <a:pt x="4638" y="1797"/>
                </a:lnTo>
                <a:lnTo>
                  <a:pt x="4595" y="1785"/>
                </a:lnTo>
                <a:lnTo>
                  <a:pt x="4556" y="1760"/>
                </a:lnTo>
                <a:lnTo>
                  <a:pt x="4525" y="1729"/>
                </a:lnTo>
                <a:lnTo>
                  <a:pt x="4502" y="1689"/>
                </a:lnTo>
                <a:lnTo>
                  <a:pt x="4490" y="1643"/>
                </a:lnTo>
                <a:lnTo>
                  <a:pt x="4489" y="1619"/>
                </a:lnTo>
                <a:lnTo>
                  <a:pt x="4489" y="0"/>
                </a:lnTo>
                <a:lnTo>
                  <a:pt x="4489" y="311"/>
                </a:lnTo>
                <a:lnTo>
                  <a:pt x="4489" y="0"/>
                </a:lnTo>
                <a:lnTo>
                  <a:pt x="2858" y="0"/>
                </a:lnTo>
                <a:lnTo>
                  <a:pt x="2834" y="1"/>
                </a:lnTo>
                <a:lnTo>
                  <a:pt x="2787" y="14"/>
                </a:lnTo>
                <a:lnTo>
                  <a:pt x="2747" y="36"/>
                </a:lnTo>
                <a:lnTo>
                  <a:pt x="2714" y="68"/>
                </a:lnTo>
                <a:lnTo>
                  <a:pt x="2691" y="106"/>
                </a:lnTo>
                <a:lnTo>
                  <a:pt x="2677" y="150"/>
                </a:lnTo>
                <a:lnTo>
                  <a:pt x="2674" y="195"/>
                </a:lnTo>
                <a:lnTo>
                  <a:pt x="2683" y="242"/>
                </a:lnTo>
                <a:lnTo>
                  <a:pt x="2694" y="264"/>
                </a:lnTo>
                <a:lnTo>
                  <a:pt x="2727" y="332"/>
                </a:lnTo>
                <a:lnTo>
                  <a:pt x="2783" y="468"/>
                </a:lnTo>
                <a:lnTo>
                  <a:pt x="2823" y="600"/>
                </a:lnTo>
                <a:lnTo>
                  <a:pt x="2845" y="722"/>
                </a:lnTo>
                <a:lnTo>
                  <a:pt x="2848" y="776"/>
                </a:lnTo>
                <a:lnTo>
                  <a:pt x="2847" y="809"/>
                </a:lnTo>
                <a:lnTo>
                  <a:pt x="2841" y="869"/>
                </a:lnTo>
                <a:lnTo>
                  <a:pt x="2828" y="925"/>
                </a:lnTo>
                <a:lnTo>
                  <a:pt x="2812" y="978"/>
                </a:lnTo>
                <a:lnTo>
                  <a:pt x="2788" y="1028"/>
                </a:lnTo>
                <a:lnTo>
                  <a:pt x="2760" y="1073"/>
                </a:lnTo>
                <a:lnTo>
                  <a:pt x="2711" y="1134"/>
                </a:lnTo>
                <a:lnTo>
                  <a:pt x="2628" y="1201"/>
                </a:lnTo>
                <a:lnTo>
                  <a:pt x="2532" y="1252"/>
                </a:lnTo>
                <a:lnTo>
                  <a:pt x="2423" y="1285"/>
                </a:lnTo>
                <a:lnTo>
                  <a:pt x="2304" y="1304"/>
                </a:lnTo>
                <a:lnTo>
                  <a:pt x="2241" y="1305"/>
                </a:lnTo>
                <a:lnTo>
                  <a:pt x="2179" y="1304"/>
                </a:lnTo>
                <a:lnTo>
                  <a:pt x="2061" y="1285"/>
                </a:lnTo>
                <a:lnTo>
                  <a:pt x="1952" y="1252"/>
                </a:lnTo>
                <a:lnTo>
                  <a:pt x="1856" y="1201"/>
                </a:lnTo>
                <a:lnTo>
                  <a:pt x="1773" y="1134"/>
                </a:lnTo>
                <a:lnTo>
                  <a:pt x="1723" y="1073"/>
                </a:lnTo>
                <a:lnTo>
                  <a:pt x="1696" y="1028"/>
                </a:lnTo>
                <a:lnTo>
                  <a:pt x="1672" y="978"/>
                </a:lnTo>
                <a:lnTo>
                  <a:pt x="1655" y="925"/>
                </a:lnTo>
                <a:lnTo>
                  <a:pt x="1642" y="869"/>
                </a:lnTo>
                <a:lnTo>
                  <a:pt x="1636" y="809"/>
                </a:lnTo>
                <a:lnTo>
                  <a:pt x="1636" y="776"/>
                </a:lnTo>
                <a:lnTo>
                  <a:pt x="1637" y="722"/>
                </a:lnTo>
                <a:lnTo>
                  <a:pt x="1658" y="600"/>
                </a:lnTo>
                <a:lnTo>
                  <a:pt x="1697" y="468"/>
                </a:lnTo>
                <a:lnTo>
                  <a:pt x="1750" y="332"/>
                </a:lnTo>
                <a:lnTo>
                  <a:pt x="1781" y="264"/>
                </a:lnTo>
                <a:lnTo>
                  <a:pt x="1792" y="242"/>
                </a:lnTo>
                <a:lnTo>
                  <a:pt x="1801" y="194"/>
                </a:lnTo>
                <a:lnTo>
                  <a:pt x="1798" y="149"/>
                </a:lnTo>
                <a:lnTo>
                  <a:pt x="1784" y="106"/>
                </a:lnTo>
                <a:lnTo>
                  <a:pt x="1760" y="67"/>
                </a:lnTo>
                <a:lnTo>
                  <a:pt x="1728" y="36"/>
                </a:lnTo>
                <a:lnTo>
                  <a:pt x="1689" y="13"/>
                </a:lnTo>
                <a:lnTo>
                  <a:pt x="1644" y="1"/>
                </a:lnTo>
                <a:lnTo>
                  <a:pt x="1618" y="0"/>
                </a:lnTo>
                <a:lnTo>
                  <a:pt x="0" y="0"/>
                </a:lnTo>
                <a:lnTo>
                  <a:pt x="0" y="1617"/>
                </a:lnTo>
                <a:lnTo>
                  <a:pt x="2" y="1643"/>
                </a:lnTo>
                <a:lnTo>
                  <a:pt x="13" y="1689"/>
                </a:lnTo>
                <a:lnTo>
                  <a:pt x="37" y="1729"/>
                </a:lnTo>
                <a:lnTo>
                  <a:pt x="68" y="1760"/>
                </a:lnTo>
                <a:lnTo>
                  <a:pt x="107" y="1785"/>
                </a:lnTo>
                <a:lnTo>
                  <a:pt x="149" y="1797"/>
                </a:lnTo>
                <a:lnTo>
                  <a:pt x="195" y="1800"/>
                </a:lnTo>
                <a:lnTo>
                  <a:pt x="241" y="1791"/>
                </a:lnTo>
                <a:lnTo>
                  <a:pt x="265" y="1781"/>
                </a:lnTo>
                <a:lnTo>
                  <a:pt x="332" y="1750"/>
                </a:lnTo>
                <a:lnTo>
                  <a:pt x="468" y="1696"/>
                </a:lnTo>
                <a:lnTo>
                  <a:pt x="600" y="1659"/>
                </a:lnTo>
                <a:lnTo>
                  <a:pt x="722" y="1638"/>
                </a:lnTo>
                <a:lnTo>
                  <a:pt x="777" y="1635"/>
                </a:lnTo>
                <a:lnTo>
                  <a:pt x="808" y="1637"/>
                </a:lnTo>
                <a:lnTo>
                  <a:pt x="869" y="1643"/>
                </a:lnTo>
                <a:lnTo>
                  <a:pt x="926" y="1655"/>
                </a:lnTo>
                <a:lnTo>
                  <a:pt x="979" y="1673"/>
                </a:lnTo>
                <a:lnTo>
                  <a:pt x="1028" y="1695"/>
                </a:lnTo>
                <a:lnTo>
                  <a:pt x="1073" y="1724"/>
                </a:lnTo>
                <a:lnTo>
                  <a:pt x="1134" y="1774"/>
                </a:lnTo>
                <a:lnTo>
                  <a:pt x="1202" y="1856"/>
                </a:lnTo>
                <a:lnTo>
                  <a:pt x="1252" y="1953"/>
                </a:lnTo>
                <a:lnTo>
                  <a:pt x="1286" y="2061"/>
                </a:lnTo>
                <a:lnTo>
                  <a:pt x="1303" y="2180"/>
                </a:lnTo>
                <a:lnTo>
                  <a:pt x="1304" y="2242"/>
                </a:lnTo>
                <a:lnTo>
                  <a:pt x="1303" y="2304"/>
                </a:lnTo>
                <a:lnTo>
                  <a:pt x="1286" y="2422"/>
                </a:lnTo>
                <a:lnTo>
                  <a:pt x="1252" y="2531"/>
                </a:lnTo>
                <a:lnTo>
                  <a:pt x="1202" y="2628"/>
                </a:lnTo>
                <a:lnTo>
                  <a:pt x="1134" y="2710"/>
                </a:lnTo>
                <a:lnTo>
                  <a:pt x="1073" y="2760"/>
                </a:lnTo>
                <a:lnTo>
                  <a:pt x="1028" y="2788"/>
                </a:lnTo>
                <a:lnTo>
                  <a:pt x="979" y="2811"/>
                </a:lnTo>
                <a:lnTo>
                  <a:pt x="926" y="2829"/>
                </a:lnTo>
                <a:lnTo>
                  <a:pt x="869" y="2841"/>
                </a:lnTo>
                <a:lnTo>
                  <a:pt x="808" y="2847"/>
                </a:lnTo>
                <a:lnTo>
                  <a:pt x="777" y="2847"/>
                </a:lnTo>
                <a:close/>
              </a:path>
            </a:pathLst>
          </a:custGeom>
          <a:solidFill>
            <a:srgbClr val="4F81BD"/>
          </a:solidFill>
          <a:ln w="57150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9" name="Freeform 622">
            <a:extLst>
              <a:ext uri="{FF2B5EF4-FFF2-40B4-BE49-F238E27FC236}">
                <a16:creationId xmlns:a16="http://schemas.microsoft.com/office/drawing/2014/main" id="{A1D4B13D-BD0D-01AF-2F0A-9AF34EEB2D2E}"/>
              </a:ext>
            </a:extLst>
          </p:cNvPr>
          <p:cNvSpPr>
            <a:spLocks/>
          </p:cNvSpPr>
          <p:nvPr/>
        </p:nvSpPr>
        <p:spPr bwMode="auto">
          <a:xfrm>
            <a:off x="568680" y="1027058"/>
            <a:ext cx="1724024" cy="1725215"/>
          </a:xfrm>
          <a:custGeom>
            <a:avLst/>
            <a:gdLst>
              <a:gd name="T0" fmla="*/ 5324 w 5793"/>
              <a:gd name="T1" fmla="*/ 3011 h 5794"/>
              <a:gd name="T2" fmla="*/ 5598 w 5793"/>
              <a:gd name="T3" fmla="*/ 3120 h 5794"/>
              <a:gd name="T4" fmla="*/ 5756 w 5793"/>
              <a:gd name="T5" fmla="*/ 3046 h 5794"/>
              <a:gd name="T6" fmla="*/ 5793 w 5793"/>
              <a:gd name="T7" fmla="*/ 1305 h 5794"/>
              <a:gd name="T8" fmla="*/ 4064 w 5793"/>
              <a:gd name="T9" fmla="*/ 1269 h 5794"/>
              <a:gd name="T10" fmla="*/ 3992 w 5793"/>
              <a:gd name="T11" fmla="*/ 1110 h 5794"/>
              <a:gd name="T12" fmla="*/ 4097 w 5793"/>
              <a:gd name="T13" fmla="*/ 837 h 5794"/>
              <a:gd name="T14" fmla="*/ 4156 w 5793"/>
              <a:gd name="T15" fmla="*/ 496 h 5794"/>
              <a:gd name="T16" fmla="*/ 4097 w 5793"/>
              <a:gd name="T17" fmla="*/ 277 h 5794"/>
              <a:gd name="T18" fmla="*/ 3840 w 5793"/>
              <a:gd name="T19" fmla="*/ 53 h 5794"/>
              <a:gd name="T20" fmla="*/ 3489 w 5793"/>
              <a:gd name="T21" fmla="*/ 1 h 5794"/>
              <a:gd name="T22" fmla="*/ 3083 w 5793"/>
              <a:gd name="T23" fmla="*/ 170 h 5794"/>
              <a:gd name="T24" fmla="*/ 2964 w 5793"/>
              <a:gd name="T25" fmla="*/ 379 h 5794"/>
              <a:gd name="T26" fmla="*/ 2947 w 5793"/>
              <a:gd name="T27" fmla="*/ 583 h 5794"/>
              <a:gd name="T28" fmla="*/ 3099 w 5793"/>
              <a:gd name="T29" fmla="*/ 1040 h 5794"/>
              <a:gd name="T30" fmla="*/ 3101 w 5793"/>
              <a:gd name="T31" fmla="*/ 1199 h 5794"/>
              <a:gd name="T32" fmla="*/ 2960 w 5793"/>
              <a:gd name="T33" fmla="*/ 1304 h 5794"/>
              <a:gd name="T34" fmla="*/ 1304 w 5793"/>
              <a:gd name="T35" fmla="*/ 1305 h 5794"/>
              <a:gd name="T36" fmla="*/ 1267 w 5793"/>
              <a:gd name="T37" fmla="*/ 3046 h 5794"/>
              <a:gd name="T38" fmla="*/ 1109 w 5793"/>
              <a:gd name="T39" fmla="*/ 3120 h 5794"/>
              <a:gd name="T40" fmla="*/ 836 w 5793"/>
              <a:gd name="T41" fmla="*/ 3011 h 5794"/>
              <a:gd name="T42" fmla="*/ 496 w 5793"/>
              <a:gd name="T43" fmla="*/ 2946 h 5794"/>
              <a:gd name="T44" fmla="*/ 276 w 5793"/>
              <a:gd name="T45" fmla="*/ 3006 h 5794"/>
              <a:gd name="T46" fmla="*/ 51 w 5793"/>
              <a:gd name="T47" fmla="*/ 3262 h 5794"/>
              <a:gd name="T48" fmla="*/ 1 w 5793"/>
              <a:gd name="T49" fmla="*/ 3614 h 5794"/>
              <a:gd name="T50" fmla="*/ 169 w 5793"/>
              <a:gd name="T51" fmla="*/ 4021 h 5794"/>
              <a:gd name="T52" fmla="*/ 378 w 5793"/>
              <a:gd name="T53" fmla="*/ 4139 h 5794"/>
              <a:gd name="T54" fmla="*/ 582 w 5793"/>
              <a:gd name="T55" fmla="*/ 4155 h 5794"/>
              <a:gd name="T56" fmla="*/ 1039 w 5793"/>
              <a:gd name="T57" fmla="*/ 4013 h 5794"/>
              <a:gd name="T58" fmla="*/ 1199 w 5793"/>
              <a:gd name="T59" fmla="*/ 4010 h 5794"/>
              <a:gd name="T60" fmla="*/ 1304 w 5793"/>
              <a:gd name="T61" fmla="*/ 4150 h 5794"/>
              <a:gd name="T62" fmla="*/ 1304 w 5793"/>
              <a:gd name="T63" fmla="*/ 5794 h 5794"/>
              <a:gd name="T64" fmla="*/ 3046 w 5793"/>
              <a:gd name="T65" fmla="*/ 5757 h 5794"/>
              <a:gd name="T66" fmla="*/ 3119 w 5793"/>
              <a:gd name="T67" fmla="*/ 5598 h 5794"/>
              <a:gd name="T68" fmla="*/ 3009 w 5793"/>
              <a:gd name="T69" fmla="*/ 5326 h 5794"/>
              <a:gd name="T70" fmla="*/ 2946 w 5793"/>
              <a:gd name="T71" fmla="*/ 4985 h 5794"/>
              <a:gd name="T72" fmla="*/ 3004 w 5793"/>
              <a:gd name="T73" fmla="*/ 4766 h 5794"/>
              <a:gd name="T74" fmla="*/ 3262 w 5793"/>
              <a:gd name="T75" fmla="*/ 4542 h 5794"/>
              <a:gd name="T76" fmla="*/ 3613 w 5793"/>
              <a:gd name="T77" fmla="*/ 4491 h 5794"/>
              <a:gd name="T78" fmla="*/ 4019 w 5793"/>
              <a:gd name="T79" fmla="*/ 4660 h 5794"/>
              <a:gd name="T80" fmla="*/ 4138 w 5793"/>
              <a:gd name="T81" fmla="*/ 4868 h 5794"/>
              <a:gd name="T82" fmla="*/ 4155 w 5793"/>
              <a:gd name="T83" fmla="*/ 5072 h 5794"/>
              <a:gd name="T84" fmla="*/ 4011 w 5793"/>
              <a:gd name="T85" fmla="*/ 5529 h 5794"/>
              <a:gd name="T86" fmla="*/ 4009 w 5793"/>
              <a:gd name="T87" fmla="*/ 5687 h 5794"/>
              <a:gd name="T88" fmla="*/ 4150 w 5793"/>
              <a:gd name="T89" fmla="*/ 5792 h 5794"/>
              <a:gd name="T90" fmla="*/ 5792 w 5793"/>
              <a:gd name="T91" fmla="*/ 4150 h 5794"/>
              <a:gd name="T92" fmla="*/ 5687 w 5793"/>
              <a:gd name="T93" fmla="*/ 4010 h 5794"/>
              <a:gd name="T94" fmla="*/ 5528 w 5793"/>
              <a:gd name="T95" fmla="*/ 4013 h 5794"/>
              <a:gd name="T96" fmla="*/ 5070 w 5793"/>
              <a:gd name="T97" fmla="*/ 4155 h 5794"/>
              <a:gd name="T98" fmla="*/ 4867 w 5793"/>
              <a:gd name="T99" fmla="*/ 4139 h 5794"/>
              <a:gd name="T100" fmla="*/ 4658 w 5793"/>
              <a:gd name="T101" fmla="*/ 4021 h 5794"/>
              <a:gd name="T102" fmla="*/ 4489 w 5793"/>
              <a:gd name="T103" fmla="*/ 3614 h 5794"/>
              <a:gd name="T104" fmla="*/ 4541 w 5793"/>
              <a:gd name="T105" fmla="*/ 3262 h 5794"/>
              <a:gd name="T106" fmla="*/ 4764 w 5793"/>
              <a:gd name="T107" fmla="*/ 3006 h 5794"/>
              <a:gd name="T108" fmla="*/ 4985 w 5793"/>
              <a:gd name="T109" fmla="*/ 2946 h 5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93" h="5794">
                <a:moveTo>
                  <a:pt x="5016" y="2946"/>
                </a:moveTo>
                <a:lnTo>
                  <a:pt x="5070" y="2947"/>
                </a:lnTo>
                <a:lnTo>
                  <a:pt x="5193" y="2969"/>
                </a:lnTo>
                <a:lnTo>
                  <a:pt x="5324" y="3011"/>
                </a:lnTo>
                <a:lnTo>
                  <a:pt x="5460" y="3067"/>
                </a:lnTo>
                <a:lnTo>
                  <a:pt x="5528" y="3100"/>
                </a:lnTo>
                <a:lnTo>
                  <a:pt x="5551" y="3111"/>
                </a:lnTo>
                <a:lnTo>
                  <a:pt x="5598" y="3120"/>
                </a:lnTo>
                <a:lnTo>
                  <a:pt x="5643" y="3117"/>
                </a:lnTo>
                <a:lnTo>
                  <a:pt x="5686" y="3103"/>
                </a:lnTo>
                <a:lnTo>
                  <a:pt x="5725" y="3078"/>
                </a:lnTo>
                <a:lnTo>
                  <a:pt x="5756" y="3046"/>
                </a:lnTo>
                <a:lnTo>
                  <a:pt x="5779" y="3006"/>
                </a:lnTo>
                <a:lnTo>
                  <a:pt x="5792" y="2960"/>
                </a:lnTo>
                <a:lnTo>
                  <a:pt x="5793" y="2934"/>
                </a:lnTo>
                <a:lnTo>
                  <a:pt x="5793" y="1305"/>
                </a:lnTo>
                <a:lnTo>
                  <a:pt x="4174" y="1305"/>
                </a:lnTo>
                <a:lnTo>
                  <a:pt x="4150" y="1304"/>
                </a:lnTo>
                <a:lnTo>
                  <a:pt x="4103" y="1291"/>
                </a:lnTo>
                <a:lnTo>
                  <a:pt x="4064" y="1269"/>
                </a:lnTo>
                <a:lnTo>
                  <a:pt x="4032" y="1237"/>
                </a:lnTo>
                <a:lnTo>
                  <a:pt x="4009" y="1199"/>
                </a:lnTo>
                <a:lnTo>
                  <a:pt x="3996" y="1156"/>
                </a:lnTo>
                <a:lnTo>
                  <a:pt x="3992" y="1110"/>
                </a:lnTo>
                <a:lnTo>
                  <a:pt x="4002" y="1063"/>
                </a:lnTo>
                <a:lnTo>
                  <a:pt x="4011" y="1040"/>
                </a:lnTo>
                <a:lnTo>
                  <a:pt x="4044" y="973"/>
                </a:lnTo>
                <a:lnTo>
                  <a:pt x="4097" y="837"/>
                </a:lnTo>
                <a:lnTo>
                  <a:pt x="4134" y="705"/>
                </a:lnTo>
                <a:lnTo>
                  <a:pt x="4155" y="583"/>
                </a:lnTo>
                <a:lnTo>
                  <a:pt x="4156" y="529"/>
                </a:lnTo>
                <a:lnTo>
                  <a:pt x="4156" y="496"/>
                </a:lnTo>
                <a:lnTo>
                  <a:pt x="4150" y="436"/>
                </a:lnTo>
                <a:lnTo>
                  <a:pt x="4138" y="379"/>
                </a:lnTo>
                <a:lnTo>
                  <a:pt x="4120" y="327"/>
                </a:lnTo>
                <a:lnTo>
                  <a:pt x="4097" y="277"/>
                </a:lnTo>
                <a:lnTo>
                  <a:pt x="4069" y="232"/>
                </a:lnTo>
                <a:lnTo>
                  <a:pt x="4019" y="170"/>
                </a:lnTo>
                <a:lnTo>
                  <a:pt x="3937" y="104"/>
                </a:lnTo>
                <a:lnTo>
                  <a:pt x="3840" y="53"/>
                </a:lnTo>
                <a:lnTo>
                  <a:pt x="3731" y="19"/>
                </a:lnTo>
                <a:lnTo>
                  <a:pt x="3613" y="1"/>
                </a:lnTo>
                <a:lnTo>
                  <a:pt x="3551" y="0"/>
                </a:lnTo>
                <a:lnTo>
                  <a:pt x="3489" y="1"/>
                </a:lnTo>
                <a:lnTo>
                  <a:pt x="3371" y="19"/>
                </a:lnTo>
                <a:lnTo>
                  <a:pt x="3262" y="53"/>
                </a:lnTo>
                <a:lnTo>
                  <a:pt x="3165" y="104"/>
                </a:lnTo>
                <a:lnTo>
                  <a:pt x="3083" y="170"/>
                </a:lnTo>
                <a:lnTo>
                  <a:pt x="3033" y="232"/>
                </a:lnTo>
                <a:lnTo>
                  <a:pt x="3004" y="277"/>
                </a:lnTo>
                <a:lnTo>
                  <a:pt x="2982" y="327"/>
                </a:lnTo>
                <a:lnTo>
                  <a:pt x="2964" y="379"/>
                </a:lnTo>
                <a:lnTo>
                  <a:pt x="2952" y="436"/>
                </a:lnTo>
                <a:lnTo>
                  <a:pt x="2946" y="496"/>
                </a:lnTo>
                <a:lnTo>
                  <a:pt x="2946" y="529"/>
                </a:lnTo>
                <a:lnTo>
                  <a:pt x="2947" y="583"/>
                </a:lnTo>
                <a:lnTo>
                  <a:pt x="2969" y="705"/>
                </a:lnTo>
                <a:lnTo>
                  <a:pt x="3009" y="837"/>
                </a:lnTo>
                <a:lnTo>
                  <a:pt x="3066" y="972"/>
                </a:lnTo>
                <a:lnTo>
                  <a:pt x="3099" y="1040"/>
                </a:lnTo>
                <a:lnTo>
                  <a:pt x="3109" y="1063"/>
                </a:lnTo>
                <a:lnTo>
                  <a:pt x="3119" y="1110"/>
                </a:lnTo>
                <a:lnTo>
                  <a:pt x="3115" y="1155"/>
                </a:lnTo>
                <a:lnTo>
                  <a:pt x="3101" y="1199"/>
                </a:lnTo>
                <a:lnTo>
                  <a:pt x="3078" y="1237"/>
                </a:lnTo>
                <a:lnTo>
                  <a:pt x="3046" y="1269"/>
                </a:lnTo>
                <a:lnTo>
                  <a:pt x="3005" y="1291"/>
                </a:lnTo>
                <a:lnTo>
                  <a:pt x="2960" y="1304"/>
                </a:lnTo>
                <a:lnTo>
                  <a:pt x="2934" y="1305"/>
                </a:lnTo>
                <a:lnTo>
                  <a:pt x="1304" y="1305"/>
                </a:lnTo>
                <a:lnTo>
                  <a:pt x="1304" y="1305"/>
                </a:lnTo>
                <a:lnTo>
                  <a:pt x="1304" y="1305"/>
                </a:lnTo>
                <a:lnTo>
                  <a:pt x="1304" y="2934"/>
                </a:lnTo>
                <a:lnTo>
                  <a:pt x="1304" y="2960"/>
                </a:lnTo>
                <a:lnTo>
                  <a:pt x="1291" y="3006"/>
                </a:lnTo>
                <a:lnTo>
                  <a:pt x="1267" y="3046"/>
                </a:lnTo>
                <a:lnTo>
                  <a:pt x="1236" y="3078"/>
                </a:lnTo>
                <a:lnTo>
                  <a:pt x="1197" y="3103"/>
                </a:lnTo>
                <a:lnTo>
                  <a:pt x="1154" y="3117"/>
                </a:lnTo>
                <a:lnTo>
                  <a:pt x="1109" y="3120"/>
                </a:lnTo>
                <a:lnTo>
                  <a:pt x="1062" y="3111"/>
                </a:lnTo>
                <a:lnTo>
                  <a:pt x="1039" y="3100"/>
                </a:lnTo>
                <a:lnTo>
                  <a:pt x="972" y="3067"/>
                </a:lnTo>
                <a:lnTo>
                  <a:pt x="836" y="3011"/>
                </a:lnTo>
                <a:lnTo>
                  <a:pt x="703" y="2969"/>
                </a:lnTo>
                <a:lnTo>
                  <a:pt x="582" y="2947"/>
                </a:lnTo>
                <a:lnTo>
                  <a:pt x="527" y="2946"/>
                </a:lnTo>
                <a:lnTo>
                  <a:pt x="496" y="2946"/>
                </a:lnTo>
                <a:lnTo>
                  <a:pt x="435" y="2953"/>
                </a:lnTo>
                <a:lnTo>
                  <a:pt x="378" y="2964"/>
                </a:lnTo>
                <a:lnTo>
                  <a:pt x="325" y="2982"/>
                </a:lnTo>
                <a:lnTo>
                  <a:pt x="276" y="3006"/>
                </a:lnTo>
                <a:lnTo>
                  <a:pt x="230" y="3033"/>
                </a:lnTo>
                <a:lnTo>
                  <a:pt x="169" y="3084"/>
                </a:lnTo>
                <a:lnTo>
                  <a:pt x="103" y="3166"/>
                </a:lnTo>
                <a:lnTo>
                  <a:pt x="51" y="3262"/>
                </a:lnTo>
                <a:lnTo>
                  <a:pt x="18" y="3371"/>
                </a:lnTo>
                <a:lnTo>
                  <a:pt x="1" y="3489"/>
                </a:lnTo>
                <a:lnTo>
                  <a:pt x="0" y="3551"/>
                </a:lnTo>
                <a:lnTo>
                  <a:pt x="1" y="3614"/>
                </a:lnTo>
                <a:lnTo>
                  <a:pt x="18" y="3733"/>
                </a:lnTo>
                <a:lnTo>
                  <a:pt x="51" y="3842"/>
                </a:lnTo>
                <a:lnTo>
                  <a:pt x="103" y="3938"/>
                </a:lnTo>
                <a:lnTo>
                  <a:pt x="169" y="4021"/>
                </a:lnTo>
                <a:lnTo>
                  <a:pt x="230" y="4070"/>
                </a:lnTo>
                <a:lnTo>
                  <a:pt x="276" y="4098"/>
                </a:lnTo>
                <a:lnTo>
                  <a:pt x="325" y="4122"/>
                </a:lnTo>
                <a:lnTo>
                  <a:pt x="378" y="4139"/>
                </a:lnTo>
                <a:lnTo>
                  <a:pt x="435" y="4152"/>
                </a:lnTo>
                <a:lnTo>
                  <a:pt x="496" y="4157"/>
                </a:lnTo>
                <a:lnTo>
                  <a:pt x="527" y="4158"/>
                </a:lnTo>
                <a:lnTo>
                  <a:pt x="582" y="4155"/>
                </a:lnTo>
                <a:lnTo>
                  <a:pt x="703" y="4136"/>
                </a:lnTo>
                <a:lnTo>
                  <a:pt x="836" y="4097"/>
                </a:lnTo>
                <a:lnTo>
                  <a:pt x="972" y="4044"/>
                </a:lnTo>
                <a:lnTo>
                  <a:pt x="1039" y="4013"/>
                </a:lnTo>
                <a:lnTo>
                  <a:pt x="1062" y="4002"/>
                </a:lnTo>
                <a:lnTo>
                  <a:pt x="1109" y="3993"/>
                </a:lnTo>
                <a:lnTo>
                  <a:pt x="1154" y="3996"/>
                </a:lnTo>
                <a:lnTo>
                  <a:pt x="1199" y="4010"/>
                </a:lnTo>
                <a:lnTo>
                  <a:pt x="1236" y="4034"/>
                </a:lnTo>
                <a:lnTo>
                  <a:pt x="1267" y="4065"/>
                </a:lnTo>
                <a:lnTo>
                  <a:pt x="1291" y="4105"/>
                </a:lnTo>
                <a:lnTo>
                  <a:pt x="1304" y="4150"/>
                </a:lnTo>
                <a:lnTo>
                  <a:pt x="1304" y="4176"/>
                </a:lnTo>
                <a:lnTo>
                  <a:pt x="1304" y="5794"/>
                </a:lnTo>
                <a:lnTo>
                  <a:pt x="1304" y="5483"/>
                </a:lnTo>
                <a:lnTo>
                  <a:pt x="1304" y="5794"/>
                </a:lnTo>
                <a:lnTo>
                  <a:pt x="2934" y="5794"/>
                </a:lnTo>
                <a:lnTo>
                  <a:pt x="2960" y="5792"/>
                </a:lnTo>
                <a:lnTo>
                  <a:pt x="3005" y="5781"/>
                </a:lnTo>
                <a:lnTo>
                  <a:pt x="3046" y="5757"/>
                </a:lnTo>
                <a:lnTo>
                  <a:pt x="3078" y="5725"/>
                </a:lnTo>
                <a:lnTo>
                  <a:pt x="3101" y="5687"/>
                </a:lnTo>
                <a:lnTo>
                  <a:pt x="3115" y="5645"/>
                </a:lnTo>
                <a:lnTo>
                  <a:pt x="3119" y="5598"/>
                </a:lnTo>
                <a:lnTo>
                  <a:pt x="3109" y="5551"/>
                </a:lnTo>
                <a:lnTo>
                  <a:pt x="3099" y="5529"/>
                </a:lnTo>
                <a:lnTo>
                  <a:pt x="3066" y="5462"/>
                </a:lnTo>
                <a:lnTo>
                  <a:pt x="3009" y="5326"/>
                </a:lnTo>
                <a:lnTo>
                  <a:pt x="2969" y="5194"/>
                </a:lnTo>
                <a:lnTo>
                  <a:pt x="2947" y="5072"/>
                </a:lnTo>
                <a:lnTo>
                  <a:pt x="2946" y="5017"/>
                </a:lnTo>
                <a:lnTo>
                  <a:pt x="2946" y="4985"/>
                </a:lnTo>
                <a:lnTo>
                  <a:pt x="2952" y="4925"/>
                </a:lnTo>
                <a:lnTo>
                  <a:pt x="2964" y="4868"/>
                </a:lnTo>
                <a:lnTo>
                  <a:pt x="2982" y="4815"/>
                </a:lnTo>
                <a:lnTo>
                  <a:pt x="3004" y="4766"/>
                </a:lnTo>
                <a:lnTo>
                  <a:pt x="3033" y="4721"/>
                </a:lnTo>
                <a:lnTo>
                  <a:pt x="3083" y="4660"/>
                </a:lnTo>
                <a:lnTo>
                  <a:pt x="3165" y="4592"/>
                </a:lnTo>
                <a:lnTo>
                  <a:pt x="3262" y="4542"/>
                </a:lnTo>
                <a:lnTo>
                  <a:pt x="3371" y="4508"/>
                </a:lnTo>
                <a:lnTo>
                  <a:pt x="3489" y="4491"/>
                </a:lnTo>
                <a:lnTo>
                  <a:pt x="3551" y="4489"/>
                </a:lnTo>
                <a:lnTo>
                  <a:pt x="3613" y="4491"/>
                </a:lnTo>
                <a:lnTo>
                  <a:pt x="3731" y="4508"/>
                </a:lnTo>
                <a:lnTo>
                  <a:pt x="3840" y="4542"/>
                </a:lnTo>
                <a:lnTo>
                  <a:pt x="3937" y="4592"/>
                </a:lnTo>
                <a:lnTo>
                  <a:pt x="4019" y="4660"/>
                </a:lnTo>
                <a:lnTo>
                  <a:pt x="4069" y="4721"/>
                </a:lnTo>
                <a:lnTo>
                  <a:pt x="4097" y="4766"/>
                </a:lnTo>
                <a:lnTo>
                  <a:pt x="4120" y="4815"/>
                </a:lnTo>
                <a:lnTo>
                  <a:pt x="4138" y="4868"/>
                </a:lnTo>
                <a:lnTo>
                  <a:pt x="4150" y="4925"/>
                </a:lnTo>
                <a:lnTo>
                  <a:pt x="4156" y="4985"/>
                </a:lnTo>
                <a:lnTo>
                  <a:pt x="4156" y="5017"/>
                </a:lnTo>
                <a:lnTo>
                  <a:pt x="4155" y="5072"/>
                </a:lnTo>
                <a:lnTo>
                  <a:pt x="4134" y="5194"/>
                </a:lnTo>
                <a:lnTo>
                  <a:pt x="4097" y="5326"/>
                </a:lnTo>
                <a:lnTo>
                  <a:pt x="4044" y="5462"/>
                </a:lnTo>
                <a:lnTo>
                  <a:pt x="4011" y="5529"/>
                </a:lnTo>
                <a:lnTo>
                  <a:pt x="4002" y="5553"/>
                </a:lnTo>
                <a:lnTo>
                  <a:pt x="3992" y="5599"/>
                </a:lnTo>
                <a:lnTo>
                  <a:pt x="3996" y="5645"/>
                </a:lnTo>
                <a:lnTo>
                  <a:pt x="4009" y="5687"/>
                </a:lnTo>
                <a:lnTo>
                  <a:pt x="4032" y="5726"/>
                </a:lnTo>
                <a:lnTo>
                  <a:pt x="4064" y="5757"/>
                </a:lnTo>
                <a:lnTo>
                  <a:pt x="4103" y="5781"/>
                </a:lnTo>
                <a:lnTo>
                  <a:pt x="4150" y="5792"/>
                </a:lnTo>
                <a:lnTo>
                  <a:pt x="4174" y="5794"/>
                </a:lnTo>
                <a:lnTo>
                  <a:pt x="5793" y="5794"/>
                </a:lnTo>
                <a:lnTo>
                  <a:pt x="5793" y="4176"/>
                </a:lnTo>
                <a:lnTo>
                  <a:pt x="5792" y="4150"/>
                </a:lnTo>
                <a:lnTo>
                  <a:pt x="5779" y="4105"/>
                </a:lnTo>
                <a:lnTo>
                  <a:pt x="5757" y="4065"/>
                </a:lnTo>
                <a:lnTo>
                  <a:pt x="5725" y="4034"/>
                </a:lnTo>
                <a:lnTo>
                  <a:pt x="5687" y="4010"/>
                </a:lnTo>
                <a:lnTo>
                  <a:pt x="5644" y="3996"/>
                </a:lnTo>
                <a:lnTo>
                  <a:pt x="5598" y="3993"/>
                </a:lnTo>
                <a:lnTo>
                  <a:pt x="5551" y="4002"/>
                </a:lnTo>
                <a:lnTo>
                  <a:pt x="5528" y="4013"/>
                </a:lnTo>
                <a:lnTo>
                  <a:pt x="5460" y="4044"/>
                </a:lnTo>
                <a:lnTo>
                  <a:pt x="5325" y="4097"/>
                </a:lnTo>
                <a:lnTo>
                  <a:pt x="5193" y="4136"/>
                </a:lnTo>
                <a:lnTo>
                  <a:pt x="5070" y="4155"/>
                </a:lnTo>
                <a:lnTo>
                  <a:pt x="5016" y="4158"/>
                </a:lnTo>
                <a:lnTo>
                  <a:pt x="4985" y="4157"/>
                </a:lnTo>
                <a:lnTo>
                  <a:pt x="4924" y="4152"/>
                </a:lnTo>
                <a:lnTo>
                  <a:pt x="4867" y="4139"/>
                </a:lnTo>
                <a:lnTo>
                  <a:pt x="4813" y="4122"/>
                </a:lnTo>
                <a:lnTo>
                  <a:pt x="4764" y="4098"/>
                </a:lnTo>
                <a:lnTo>
                  <a:pt x="4719" y="4070"/>
                </a:lnTo>
                <a:lnTo>
                  <a:pt x="4658" y="4021"/>
                </a:lnTo>
                <a:lnTo>
                  <a:pt x="4592" y="3938"/>
                </a:lnTo>
                <a:lnTo>
                  <a:pt x="4541" y="3842"/>
                </a:lnTo>
                <a:lnTo>
                  <a:pt x="4506" y="3733"/>
                </a:lnTo>
                <a:lnTo>
                  <a:pt x="4489" y="3614"/>
                </a:lnTo>
                <a:lnTo>
                  <a:pt x="4488" y="3551"/>
                </a:lnTo>
                <a:lnTo>
                  <a:pt x="4489" y="3489"/>
                </a:lnTo>
                <a:lnTo>
                  <a:pt x="4506" y="3371"/>
                </a:lnTo>
                <a:lnTo>
                  <a:pt x="4541" y="3262"/>
                </a:lnTo>
                <a:lnTo>
                  <a:pt x="4592" y="3166"/>
                </a:lnTo>
                <a:lnTo>
                  <a:pt x="4658" y="3084"/>
                </a:lnTo>
                <a:lnTo>
                  <a:pt x="4719" y="3033"/>
                </a:lnTo>
                <a:lnTo>
                  <a:pt x="4764" y="3006"/>
                </a:lnTo>
                <a:lnTo>
                  <a:pt x="4813" y="2982"/>
                </a:lnTo>
                <a:lnTo>
                  <a:pt x="4867" y="2964"/>
                </a:lnTo>
                <a:lnTo>
                  <a:pt x="4924" y="2953"/>
                </a:lnTo>
                <a:lnTo>
                  <a:pt x="4985" y="2946"/>
                </a:lnTo>
                <a:lnTo>
                  <a:pt x="5016" y="2946"/>
                </a:lnTo>
                <a:close/>
              </a:path>
            </a:pathLst>
          </a:custGeom>
          <a:solidFill>
            <a:srgbClr val="8064A2"/>
          </a:solidFill>
          <a:ln w="57150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0" name="Freeform 626">
            <a:extLst>
              <a:ext uri="{FF2B5EF4-FFF2-40B4-BE49-F238E27FC236}">
                <a16:creationId xmlns:a16="http://schemas.microsoft.com/office/drawing/2014/main" id="{7DBEB579-BEC7-F609-2B8A-E1BBCAD45F46}"/>
              </a:ext>
            </a:extLst>
          </p:cNvPr>
          <p:cNvSpPr>
            <a:spLocks/>
          </p:cNvSpPr>
          <p:nvPr/>
        </p:nvSpPr>
        <p:spPr bwMode="auto">
          <a:xfrm>
            <a:off x="956821" y="2365318"/>
            <a:ext cx="1724025" cy="1725216"/>
          </a:xfrm>
          <a:custGeom>
            <a:avLst/>
            <a:gdLst>
              <a:gd name="T0" fmla="*/ 469 w 5793"/>
              <a:gd name="T1" fmla="*/ 3011 h 5794"/>
              <a:gd name="T2" fmla="*/ 195 w 5793"/>
              <a:gd name="T3" fmla="*/ 3120 h 5794"/>
              <a:gd name="T4" fmla="*/ 37 w 5793"/>
              <a:gd name="T5" fmla="*/ 3046 h 5794"/>
              <a:gd name="T6" fmla="*/ 0 w 5793"/>
              <a:gd name="T7" fmla="*/ 1306 h 5794"/>
              <a:gd name="T8" fmla="*/ 1729 w 5793"/>
              <a:gd name="T9" fmla="*/ 1269 h 5794"/>
              <a:gd name="T10" fmla="*/ 1801 w 5793"/>
              <a:gd name="T11" fmla="*/ 1110 h 5794"/>
              <a:gd name="T12" fmla="*/ 1696 w 5793"/>
              <a:gd name="T13" fmla="*/ 838 h 5794"/>
              <a:gd name="T14" fmla="*/ 1637 w 5793"/>
              <a:gd name="T15" fmla="*/ 497 h 5794"/>
              <a:gd name="T16" fmla="*/ 1696 w 5793"/>
              <a:gd name="T17" fmla="*/ 278 h 5794"/>
              <a:gd name="T18" fmla="*/ 1953 w 5793"/>
              <a:gd name="T19" fmla="*/ 53 h 5794"/>
              <a:gd name="T20" fmla="*/ 2304 w 5793"/>
              <a:gd name="T21" fmla="*/ 2 h 5794"/>
              <a:gd name="T22" fmla="*/ 2710 w 5793"/>
              <a:gd name="T23" fmla="*/ 170 h 5794"/>
              <a:gd name="T24" fmla="*/ 2829 w 5793"/>
              <a:gd name="T25" fmla="*/ 379 h 5794"/>
              <a:gd name="T26" fmla="*/ 2846 w 5793"/>
              <a:gd name="T27" fmla="*/ 584 h 5794"/>
              <a:gd name="T28" fmla="*/ 2694 w 5793"/>
              <a:gd name="T29" fmla="*/ 1040 h 5794"/>
              <a:gd name="T30" fmla="*/ 2692 w 5793"/>
              <a:gd name="T31" fmla="*/ 1199 h 5794"/>
              <a:gd name="T32" fmla="*/ 2834 w 5793"/>
              <a:gd name="T33" fmla="*/ 1304 h 5794"/>
              <a:gd name="T34" fmla="*/ 4489 w 5793"/>
              <a:gd name="T35" fmla="*/ 1306 h 5794"/>
              <a:gd name="T36" fmla="*/ 4526 w 5793"/>
              <a:gd name="T37" fmla="*/ 3046 h 5794"/>
              <a:gd name="T38" fmla="*/ 4684 w 5793"/>
              <a:gd name="T39" fmla="*/ 3120 h 5794"/>
              <a:gd name="T40" fmla="*/ 4957 w 5793"/>
              <a:gd name="T41" fmla="*/ 3011 h 5794"/>
              <a:gd name="T42" fmla="*/ 5297 w 5793"/>
              <a:gd name="T43" fmla="*/ 2946 h 5794"/>
              <a:gd name="T44" fmla="*/ 5517 w 5793"/>
              <a:gd name="T45" fmla="*/ 3006 h 5794"/>
              <a:gd name="T46" fmla="*/ 5741 w 5793"/>
              <a:gd name="T47" fmla="*/ 3263 h 5794"/>
              <a:gd name="T48" fmla="*/ 5792 w 5793"/>
              <a:gd name="T49" fmla="*/ 3614 h 5794"/>
              <a:gd name="T50" fmla="*/ 5623 w 5793"/>
              <a:gd name="T51" fmla="*/ 4021 h 5794"/>
              <a:gd name="T52" fmla="*/ 5415 w 5793"/>
              <a:gd name="T53" fmla="*/ 4139 h 5794"/>
              <a:gd name="T54" fmla="*/ 5211 w 5793"/>
              <a:gd name="T55" fmla="*/ 4156 h 5794"/>
              <a:gd name="T56" fmla="*/ 4754 w 5793"/>
              <a:gd name="T57" fmla="*/ 4013 h 5794"/>
              <a:gd name="T58" fmla="*/ 4596 w 5793"/>
              <a:gd name="T59" fmla="*/ 4011 h 5794"/>
              <a:gd name="T60" fmla="*/ 4491 w 5793"/>
              <a:gd name="T61" fmla="*/ 4151 h 5794"/>
              <a:gd name="T62" fmla="*/ 4489 w 5793"/>
              <a:gd name="T63" fmla="*/ 5794 h 5794"/>
              <a:gd name="T64" fmla="*/ 2747 w 5793"/>
              <a:gd name="T65" fmla="*/ 5758 h 5794"/>
              <a:gd name="T66" fmla="*/ 2675 w 5793"/>
              <a:gd name="T67" fmla="*/ 5598 h 5794"/>
              <a:gd name="T68" fmla="*/ 2784 w 5793"/>
              <a:gd name="T69" fmla="*/ 5326 h 5794"/>
              <a:gd name="T70" fmla="*/ 2847 w 5793"/>
              <a:gd name="T71" fmla="*/ 4985 h 5794"/>
              <a:gd name="T72" fmla="*/ 2789 w 5793"/>
              <a:gd name="T73" fmla="*/ 4766 h 5794"/>
              <a:gd name="T74" fmla="*/ 2531 w 5793"/>
              <a:gd name="T75" fmla="*/ 4542 h 5794"/>
              <a:gd name="T76" fmla="*/ 2180 w 5793"/>
              <a:gd name="T77" fmla="*/ 4491 h 5794"/>
              <a:gd name="T78" fmla="*/ 1774 w 5793"/>
              <a:gd name="T79" fmla="*/ 4660 h 5794"/>
              <a:gd name="T80" fmla="*/ 1655 w 5793"/>
              <a:gd name="T81" fmla="*/ 4869 h 5794"/>
              <a:gd name="T82" fmla="*/ 1638 w 5793"/>
              <a:gd name="T83" fmla="*/ 5072 h 5794"/>
              <a:gd name="T84" fmla="*/ 1782 w 5793"/>
              <a:gd name="T85" fmla="*/ 5530 h 5794"/>
              <a:gd name="T86" fmla="*/ 1784 w 5793"/>
              <a:gd name="T87" fmla="*/ 5688 h 5794"/>
              <a:gd name="T88" fmla="*/ 1643 w 5793"/>
              <a:gd name="T89" fmla="*/ 5793 h 5794"/>
              <a:gd name="T90" fmla="*/ 1 w 5793"/>
              <a:gd name="T91" fmla="*/ 4151 h 5794"/>
              <a:gd name="T92" fmla="*/ 106 w 5793"/>
              <a:gd name="T93" fmla="*/ 4011 h 5794"/>
              <a:gd name="T94" fmla="*/ 265 w 5793"/>
              <a:gd name="T95" fmla="*/ 4013 h 5794"/>
              <a:gd name="T96" fmla="*/ 723 w 5793"/>
              <a:gd name="T97" fmla="*/ 4156 h 5794"/>
              <a:gd name="T98" fmla="*/ 926 w 5793"/>
              <a:gd name="T99" fmla="*/ 4139 h 5794"/>
              <a:gd name="T100" fmla="*/ 1135 w 5793"/>
              <a:gd name="T101" fmla="*/ 4021 h 5794"/>
              <a:gd name="T102" fmla="*/ 1303 w 5793"/>
              <a:gd name="T103" fmla="*/ 3614 h 5794"/>
              <a:gd name="T104" fmla="*/ 1252 w 5793"/>
              <a:gd name="T105" fmla="*/ 3263 h 5794"/>
              <a:gd name="T106" fmla="*/ 1029 w 5793"/>
              <a:gd name="T107" fmla="*/ 3006 h 5794"/>
              <a:gd name="T108" fmla="*/ 808 w 5793"/>
              <a:gd name="T109" fmla="*/ 2946 h 5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93" h="5794">
                <a:moveTo>
                  <a:pt x="777" y="2946"/>
                </a:moveTo>
                <a:lnTo>
                  <a:pt x="723" y="2948"/>
                </a:lnTo>
                <a:lnTo>
                  <a:pt x="601" y="2970"/>
                </a:lnTo>
                <a:lnTo>
                  <a:pt x="469" y="3011"/>
                </a:lnTo>
                <a:lnTo>
                  <a:pt x="333" y="3067"/>
                </a:lnTo>
                <a:lnTo>
                  <a:pt x="265" y="3101"/>
                </a:lnTo>
                <a:lnTo>
                  <a:pt x="242" y="3111"/>
                </a:lnTo>
                <a:lnTo>
                  <a:pt x="195" y="3120"/>
                </a:lnTo>
                <a:lnTo>
                  <a:pt x="150" y="3117"/>
                </a:lnTo>
                <a:lnTo>
                  <a:pt x="107" y="3103"/>
                </a:lnTo>
                <a:lnTo>
                  <a:pt x="68" y="3079"/>
                </a:lnTo>
                <a:lnTo>
                  <a:pt x="37" y="3046"/>
                </a:lnTo>
                <a:lnTo>
                  <a:pt x="14" y="3006"/>
                </a:lnTo>
                <a:lnTo>
                  <a:pt x="1" y="2961"/>
                </a:lnTo>
                <a:lnTo>
                  <a:pt x="0" y="2935"/>
                </a:lnTo>
                <a:lnTo>
                  <a:pt x="0" y="1306"/>
                </a:lnTo>
                <a:lnTo>
                  <a:pt x="1618" y="1306"/>
                </a:lnTo>
                <a:lnTo>
                  <a:pt x="1643" y="1304"/>
                </a:lnTo>
                <a:lnTo>
                  <a:pt x="1690" y="1291"/>
                </a:lnTo>
                <a:lnTo>
                  <a:pt x="1729" y="1269"/>
                </a:lnTo>
                <a:lnTo>
                  <a:pt x="1761" y="1237"/>
                </a:lnTo>
                <a:lnTo>
                  <a:pt x="1784" y="1199"/>
                </a:lnTo>
                <a:lnTo>
                  <a:pt x="1797" y="1156"/>
                </a:lnTo>
                <a:lnTo>
                  <a:pt x="1801" y="1110"/>
                </a:lnTo>
                <a:lnTo>
                  <a:pt x="1792" y="1063"/>
                </a:lnTo>
                <a:lnTo>
                  <a:pt x="1782" y="1041"/>
                </a:lnTo>
                <a:lnTo>
                  <a:pt x="1749" y="974"/>
                </a:lnTo>
                <a:lnTo>
                  <a:pt x="1696" y="838"/>
                </a:lnTo>
                <a:lnTo>
                  <a:pt x="1659" y="705"/>
                </a:lnTo>
                <a:lnTo>
                  <a:pt x="1638" y="584"/>
                </a:lnTo>
                <a:lnTo>
                  <a:pt x="1637" y="529"/>
                </a:lnTo>
                <a:lnTo>
                  <a:pt x="1637" y="497"/>
                </a:lnTo>
                <a:lnTo>
                  <a:pt x="1643" y="436"/>
                </a:lnTo>
                <a:lnTo>
                  <a:pt x="1655" y="379"/>
                </a:lnTo>
                <a:lnTo>
                  <a:pt x="1673" y="327"/>
                </a:lnTo>
                <a:lnTo>
                  <a:pt x="1696" y="278"/>
                </a:lnTo>
                <a:lnTo>
                  <a:pt x="1723" y="232"/>
                </a:lnTo>
                <a:lnTo>
                  <a:pt x="1774" y="170"/>
                </a:lnTo>
                <a:lnTo>
                  <a:pt x="1856" y="104"/>
                </a:lnTo>
                <a:lnTo>
                  <a:pt x="1953" y="53"/>
                </a:lnTo>
                <a:lnTo>
                  <a:pt x="2062" y="20"/>
                </a:lnTo>
                <a:lnTo>
                  <a:pt x="2180" y="2"/>
                </a:lnTo>
                <a:lnTo>
                  <a:pt x="2242" y="0"/>
                </a:lnTo>
                <a:lnTo>
                  <a:pt x="2304" y="2"/>
                </a:lnTo>
                <a:lnTo>
                  <a:pt x="2422" y="20"/>
                </a:lnTo>
                <a:lnTo>
                  <a:pt x="2531" y="53"/>
                </a:lnTo>
                <a:lnTo>
                  <a:pt x="2628" y="104"/>
                </a:lnTo>
                <a:lnTo>
                  <a:pt x="2710" y="170"/>
                </a:lnTo>
                <a:lnTo>
                  <a:pt x="2760" y="232"/>
                </a:lnTo>
                <a:lnTo>
                  <a:pt x="2789" y="278"/>
                </a:lnTo>
                <a:lnTo>
                  <a:pt x="2811" y="327"/>
                </a:lnTo>
                <a:lnTo>
                  <a:pt x="2829" y="379"/>
                </a:lnTo>
                <a:lnTo>
                  <a:pt x="2841" y="436"/>
                </a:lnTo>
                <a:lnTo>
                  <a:pt x="2847" y="497"/>
                </a:lnTo>
                <a:lnTo>
                  <a:pt x="2848" y="529"/>
                </a:lnTo>
                <a:lnTo>
                  <a:pt x="2846" y="584"/>
                </a:lnTo>
                <a:lnTo>
                  <a:pt x="2824" y="705"/>
                </a:lnTo>
                <a:lnTo>
                  <a:pt x="2784" y="838"/>
                </a:lnTo>
                <a:lnTo>
                  <a:pt x="2727" y="972"/>
                </a:lnTo>
                <a:lnTo>
                  <a:pt x="2694" y="1040"/>
                </a:lnTo>
                <a:lnTo>
                  <a:pt x="2684" y="1063"/>
                </a:lnTo>
                <a:lnTo>
                  <a:pt x="2675" y="1110"/>
                </a:lnTo>
                <a:lnTo>
                  <a:pt x="2677" y="1155"/>
                </a:lnTo>
                <a:lnTo>
                  <a:pt x="2692" y="1199"/>
                </a:lnTo>
                <a:lnTo>
                  <a:pt x="2715" y="1237"/>
                </a:lnTo>
                <a:lnTo>
                  <a:pt x="2747" y="1269"/>
                </a:lnTo>
                <a:lnTo>
                  <a:pt x="2787" y="1291"/>
                </a:lnTo>
                <a:lnTo>
                  <a:pt x="2834" y="1304"/>
                </a:lnTo>
                <a:lnTo>
                  <a:pt x="2859" y="1306"/>
                </a:lnTo>
                <a:lnTo>
                  <a:pt x="4489" y="1306"/>
                </a:lnTo>
                <a:lnTo>
                  <a:pt x="4489" y="1306"/>
                </a:lnTo>
                <a:lnTo>
                  <a:pt x="4489" y="1306"/>
                </a:lnTo>
                <a:lnTo>
                  <a:pt x="4489" y="2935"/>
                </a:lnTo>
                <a:lnTo>
                  <a:pt x="4491" y="2961"/>
                </a:lnTo>
                <a:lnTo>
                  <a:pt x="4502" y="3006"/>
                </a:lnTo>
                <a:lnTo>
                  <a:pt x="4526" y="3046"/>
                </a:lnTo>
                <a:lnTo>
                  <a:pt x="4557" y="3079"/>
                </a:lnTo>
                <a:lnTo>
                  <a:pt x="4596" y="3103"/>
                </a:lnTo>
                <a:lnTo>
                  <a:pt x="4638" y="3117"/>
                </a:lnTo>
                <a:lnTo>
                  <a:pt x="4684" y="3120"/>
                </a:lnTo>
                <a:lnTo>
                  <a:pt x="4730" y="3111"/>
                </a:lnTo>
                <a:lnTo>
                  <a:pt x="4754" y="3101"/>
                </a:lnTo>
                <a:lnTo>
                  <a:pt x="4821" y="3067"/>
                </a:lnTo>
                <a:lnTo>
                  <a:pt x="4957" y="3011"/>
                </a:lnTo>
                <a:lnTo>
                  <a:pt x="5089" y="2970"/>
                </a:lnTo>
                <a:lnTo>
                  <a:pt x="5211" y="2948"/>
                </a:lnTo>
                <a:lnTo>
                  <a:pt x="5266" y="2946"/>
                </a:lnTo>
                <a:lnTo>
                  <a:pt x="5297" y="2946"/>
                </a:lnTo>
                <a:lnTo>
                  <a:pt x="5358" y="2953"/>
                </a:lnTo>
                <a:lnTo>
                  <a:pt x="5415" y="2965"/>
                </a:lnTo>
                <a:lnTo>
                  <a:pt x="5468" y="2983"/>
                </a:lnTo>
                <a:lnTo>
                  <a:pt x="5517" y="3006"/>
                </a:lnTo>
                <a:lnTo>
                  <a:pt x="5562" y="3033"/>
                </a:lnTo>
                <a:lnTo>
                  <a:pt x="5623" y="3084"/>
                </a:lnTo>
                <a:lnTo>
                  <a:pt x="5691" y="3167"/>
                </a:lnTo>
                <a:lnTo>
                  <a:pt x="5741" y="3263"/>
                </a:lnTo>
                <a:lnTo>
                  <a:pt x="5775" y="3372"/>
                </a:lnTo>
                <a:lnTo>
                  <a:pt x="5792" y="3489"/>
                </a:lnTo>
                <a:lnTo>
                  <a:pt x="5793" y="3552"/>
                </a:lnTo>
                <a:lnTo>
                  <a:pt x="5792" y="3614"/>
                </a:lnTo>
                <a:lnTo>
                  <a:pt x="5775" y="3733"/>
                </a:lnTo>
                <a:lnTo>
                  <a:pt x="5741" y="3842"/>
                </a:lnTo>
                <a:lnTo>
                  <a:pt x="5691" y="3938"/>
                </a:lnTo>
                <a:lnTo>
                  <a:pt x="5623" y="4021"/>
                </a:lnTo>
                <a:lnTo>
                  <a:pt x="5562" y="4070"/>
                </a:lnTo>
                <a:lnTo>
                  <a:pt x="5517" y="4099"/>
                </a:lnTo>
                <a:lnTo>
                  <a:pt x="5468" y="4122"/>
                </a:lnTo>
                <a:lnTo>
                  <a:pt x="5415" y="4139"/>
                </a:lnTo>
                <a:lnTo>
                  <a:pt x="5358" y="4152"/>
                </a:lnTo>
                <a:lnTo>
                  <a:pt x="5297" y="4157"/>
                </a:lnTo>
                <a:lnTo>
                  <a:pt x="5266" y="4158"/>
                </a:lnTo>
                <a:lnTo>
                  <a:pt x="5211" y="4156"/>
                </a:lnTo>
                <a:lnTo>
                  <a:pt x="5089" y="4136"/>
                </a:lnTo>
                <a:lnTo>
                  <a:pt x="4957" y="4097"/>
                </a:lnTo>
                <a:lnTo>
                  <a:pt x="4821" y="4044"/>
                </a:lnTo>
                <a:lnTo>
                  <a:pt x="4754" y="4013"/>
                </a:lnTo>
                <a:lnTo>
                  <a:pt x="4730" y="4003"/>
                </a:lnTo>
                <a:lnTo>
                  <a:pt x="4684" y="3994"/>
                </a:lnTo>
                <a:lnTo>
                  <a:pt x="4638" y="3996"/>
                </a:lnTo>
                <a:lnTo>
                  <a:pt x="4596" y="4011"/>
                </a:lnTo>
                <a:lnTo>
                  <a:pt x="4557" y="4034"/>
                </a:lnTo>
                <a:lnTo>
                  <a:pt x="4526" y="4065"/>
                </a:lnTo>
                <a:lnTo>
                  <a:pt x="4502" y="4105"/>
                </a:lnTo>
                <a:lnTo>
                  <a:pt x="4491" y="4151"/>
                </a:lnTo>
                <a:lnTo>
                  <a:pt x="4489" y="4176"/>
                </a:lnTo>
                <a:lnTo>
                  <a:pt x="4489" y="5794"/>
                </a:lnTo>
                <a:lnTo>
                  <a:pt x="4489" y="5483"/>
                </a:lnTo>
                <a:lnTo>
                  <a:pt x="4489" y="5794"/>
                </a:lnTo>
                <a:lnTo>
                  <a:pt x="2859" y="5794"/>
                </a:lnTo>
                <a:lnTo>
                  <a:pt x="2834" y="5793"/>
                </a:lnTo>
                <a:lnTo>
                  <a:pt x="2787" y="5781"/>
                </a:lnTo>
                <a:lnTo>
                  <a:pt x="2747" y="5758"/>
                </a:lnTo>
                <a:lnTo>
                  <a:pt x="2715" y="5725"/>
                </a:lnTo>
                <a:lnTo>
                  <a:pt x="2692" y="5688"/>
                </a:lnTo>
                <a:lnTo>
                  <a:pt x="2677" y="5645"/>
                </a:lnTo>
                <a:lnTo>
                  <a:pt x="2675" y="5598"/>
                </a:lnTo>
                <a:lnTo>
                  <a:pt x="2684" y="5552"/>
                </a:lnTo>
                <a:lnTo>
                  <a:pt x="2694" y="5530"/>
                </a:lnTo>
                <a:lnTo>
                  <a:pt x="2727" y="5462"/>
                </a:lnTo>
                <a:lnTo>
                  <a:pt x="2784" y="5326"/>
                </a:lnTo>
                <a:lnTo>
                  <a:pt x="2824" y="5194"/>
                </a:lnTo>
                <a:lnTo>
                  <a:pt x="2846" y="5072"/>
                </a:lnTo>
                <a:lnTo>
                  <a:pt x="2848" y="5018"/>
                </a:lnTo>
                <a:lnTo>
                  <a:pt x="2847" y="4985"/>
                </a:lnTo>
                <a:lnTo>
                  <a:pt x="2841" y="4926"/>
                </a:lnTo>
                <a:lnTo>
                  <a:pt x="2829" y="4869"/>
                </a:lnTo>
                <a:lnTo>
                  <a:pt x="2811" y="4815"/>
                </a:lnTo>
                <a:lnTo>
                  <a:pt x="2789" y="4766"/>
                </a:lnTo>
                <a:lnTo>
                  <a:pt x="2760" y="4721"/>
                </a:lnTo>
                <a:lnTo>
                  <a:pt x="2710" y="4660"/>
                </a:lnTo>
                <a:lnTo>
                  <a:pt x="2628" y="4592"/>
                </a:lnTo>
                <a:lnTo>
                  <a:pt x="2531" y="4542"/>
                </a:lnTo>
                <a:lnTo>
                  <a:pt x="2422" y="4508"/>
                </a:lnTo>
                <a:lnTo>
                  <a:pt x="2304" y="4491"/>
                </a:lnTo>
                <a:lnTo>
                  <a:pt x="2242" y="4489"/>
                </a:lnTo>
                <a:lnTo>
                  <a:pt x="2180" y="4491"/>
                </a:lnTo>
                <a:lnTo>
                  <a:pt x="2062" y="4508"/>
                </a:lnTo>
                <a:lnTo>
                  <a:pt x="1953" y="4542"/>
                </a:lnTo>
                <a:lnTo>
                  <a:pt x="1856" y="4592"/>
                </a:lnTo>
                <a:lnTo>
                  <a:pt x="1774" y="4660"/>
                </a:lnTo>
                <a:lnTo>
                  <a:pt x="1723" y="4721"/>
                </a:lnTo>
                <a:lnTo>
                  <a:pt x="1696" y="4766"/>
                </a:lnTo>
                <a:lnTo>
                  <a:pt x="1673" y="4815"/>
                </a:lnTo>
                <a:lnTo>
                  <a:pt x="1655" y="4869"/>
                </a:lnTo>
                <a:lnTo>
                  <a:pt x="1643" y="4926"/>
                </a:lnTo>
                <a:lnTo>
                  <a:pt x="1637" y="4985"/>
                </a:lnTo>
                <a:lnTo>
                  <a:pt x="1637" y="5018"/>
                </a:lnTo>
                <a:lnTo>
                  <a:pt x="1638" y="5072"/>
                </a:lnTo>
                <a:lnTo>
                  <a:pt x="1659" y="5194"/>
                </a:lnTo>
                <a:lnTo>
                  <a:pt x="1696" y="5326"/>
                </a:lnTo>
                <a:lnTo>
                  <a:pt x="1749" y="5462"/>
                </a:lnTo>
                <a:lnTo>
                  <a:pt x="1782" y="5530"/>
                </a:lnTo>
                <a:lnTo>
                  <a:pt x="1792" y="5553"/>
                </a:lnTo>
                <a:lnTo>
                  <a:pt x="1801" y="5600"/>
                </a:lnTo>
                <a:lnTo>
                  <a:pt x="1797" y="5645"/>
                </a:lnTo>
                <a:lnTo>
                  <a:pt x="1784" y="5688"/>
                </a:lnTo>
                <a:lnTo>
                  <a:pt x="1761" y="5727"/>
                </a:lnTo>
                <a:lnTo>
                  <a:pt x="1729" y="5758"/>
                </a:lnTo>
                <a:lnTo>
                  <a:pt x="1690" y="5781"/>
                </a:lnTo>
                <a:lnTo>
                  <a:pt x="1643" y="5793"/>
                </a:lnTo>
                <a:lnTo>
                  <a:pt x="1618" y="5794"/>
                </a:lnTo>
                <a:lnTo>
                  <a:pt x="0" y="5794"/>
                </a:lnTo>
                <a:lnTo>
                  <a:pt x="0" y="4176"/>
                </a:lnTo>
                <a:lnTo>
                  <a:pt x="1" y="4151"/>
                </a:lnTo>
                <a:lnTo>
                  <a:pt x="14" y="4105"/>
                </a:lnTo>
                <a:lnTo>
                  <a:pt x="37" y="4065"/>
                </a:lnTo>
                <a:lnTo>
                  <a:pt x="68" y="4034"/>
                </a:lnTo>
                <a:lnTo>
                  <a:pt x="106" y="4011"/>
                </a:lnTo>
                <a:lnTo>
                  <a:pt x="149" y="3996"/>
                </a:lnTo>
                <a:lnTo>
                  <a:pt x="195" y="3994"/>
                </a:lnTo>
                <a:lnTo>
                  <a:pt x="242" y="4003"/>
                </a:lnTo>
                <a:lnTo>
                  <a:pt x="265" y="4013"/>
                </a:lnTo>
                <a:lnTo>
                  <a:pt x="333" y="4044"/>
                </a:lnTo>
                <a:lnTo>
                  <a:pt x="469" y="4097"/>
                </a:lnTo>
                <a:lnTo>
                  <a:pt x="601" y="4136"/>
                </a:lnTo>
                <a:lnTo>
                  <a:pt x="723" y="4156"/>
                </a:lnTo>
                <a:lnTo>
                  <a:pt x="777" y="4158"/>
                </a:lnTo>
                <a:lnTo>
                  <a:pt x="808" y="4157"/>
                </a:lnTo>
                <a:lnTo>
                  <a:pt x="869" y="4152"/>
                </a:lnTo>
                <a:lnTo>
                  <a:pt x="926" y="4139"/>
                </a:lnTo>
                <a:lnTo>
                  <a:pt x="979" y="4122"/>
                </a:lnTo>
                <a:lnTo>
                  <a:pt x="1029" y="4099"/>
                </a:lnTo>
                <a:lnTo>
                  <a:pt x="1074" y="4070"/>
                </a:lnTo>
                <a:lnTo>
                  <a:pt x="1135" y="4021"/>
                </a:lnTo>
                <a:lnTo>
                  <a:pt x="1201" y="3938"/>
                </a:lnTo>
                <a:lnTo>
                  <a:pt x="1252" y="3842"/>
                </a:lnTo>
                <a:lnTo>
                  <a:pt x="1287" y="3733"/>
                </a:lnTo>
                <a:lnTo>
                  <a:pt x="1303" y="3614"/>
                </a:lnTo>
                <a:lnTo>
                  <a:pt x="1305" y="3552"/>
                </a:lnTo>
                <a:lnTo>
                  <a:pt x="1303" y="3489"/>
                </a:lnTo>
                <a:lnTo>
                  <a:pt x="1287" y="3372"/>
                </a:lnTo>
                <a:lnTo>
                  <a:pt x="1252" y="3263"/>
                </a:lnTo>
                <a:lnTo>
                  <a:pt x="1201" y="3167"/>
                </a:lnTo>
                <a:lnTo>
                  <a:pt x="1135" y="3084"/>
                </a:lnTo>
                <a:lnTo>
                  <a:pt x="1074" y="3033"/>
                </a:lnTo>
                <a:lnTo>
                  <a:pt x="1029" y="3006"/>
                </a:lnTo>
                <a:lnTo>
                  <a:pt x="979" y="2983"/>
                </a:lnTo>
                <a:lnTo>
                  <a:pt x="926" y="2965"/>
                </a:lnTo>
                <a:lnTo>
                  <a:pt x="869" y="2953"/>
                </a:lnTo>
                <a:lnTo>
                  <a:pt x="808" y="2946"/>
                </a:lnTo>
                <a:lnTo>
                  <a:pt x="777" y="2946"/>
                </a:lnTo>
                <a:close/>
              </a:path>
            </a:pathLst>
          </a:custGeom>
          <a:solidFill>
            <a:srgbClr val="9BBB59"/>
          </a:solidFill>
          <a:ln w="57150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DAA250A0-211B-3062-EFD8-F7F431289324}"/>
              </a:ext>
            </a:extLst>
          </p:cNvPr>
          <p:cNvGrpSpPr/>
          <p:nvPr/>
        </p:nvGrpSpPr>
        <p:grpSpPr>
          <a:xfrm>
            <a:off x="1927072" y="1433665"/>
            <a:ext cx="2491308" cy="1724025"/>
            <a:chOff x="6648455" y="2092019"/>
            <a:chExt cx="2491308" cy="1724025"/>
          </a:xfrm>
        </p:grpSpPr>
        <p:sp>
          <p:nvSpPr>
            <p:cNvPr id="72" name="Freeform 3123">
              <a:extLst>
                <a:ext uri="{FF2B5EF4-FFF2-40B4-BE49-F238E27FC236}">
                  <a16:creationId xmlns:a16="http://schemas.microsoft.com/office/drawing/2014/main" id="{22511249-A517-EB23-5BA0-F9D1016A8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774" y="2798694"/>
              <a:ext cx="326742" cy="443691"/>
            </a:xfrm>
            <a:custGeom>
              <a:avLst/>
              <a:gdLst>
                <a:gd name="T0" fmla="*/ 290 w 366"/>
                <a:gd name="T1" fmla="*/ 0 h 497"/>
                <a:gd name="T2" fmla="*/ 309 w 366"/>
                <a:gd name="T3" fmla="*/ 4 h 497"/>
                <a:gd name="T4" fmla="*/ 328 w 366"/>
                <a:gd name="T5" fmla="*/ 12 h 497"/>
                <a:gd name="T6" fmla="*/ 330 w 366"/>
                <a:gd name="T7" fmla="*/ 14 h 497"/>
                <a:gd name="T8" fmla="*/ 346 w 366"/>
                <a:gd name="T9" fmla="*/ 27 h 497"/>
                <a:gd name="T10" fmla="*/ 356 w 366"/>
                <a:gd name="T11" fmla="*/ 43 h 497"/>
                <a:gd name="T12" fmla="*/ 363 w 366"/>
                <a:gd name="T13" fmla="*/ 61 h 497"/>
                <a:gd name="T14" fmla="*/ 366 w 366"/>
                <a:gd name="T15" fmla="*/ 80 h 497"/>
                <a:gd name="T16" fmla="*/ 362 w 366"/>
                <a:gd name="T17" fmla="*/ 99 h 497"/>
                <a:gd name="T18" fmla="*/ 354 w 366"/>
                <a:gd name="T19" fmla="*/ 118 h 497"/>
                <a:gd name="T20" fmla="*/ 142 w 366"/>
                <a:gd name="T21" fmla="*/ 463 h 497"/>
                <a:gd name="T22" fmla="*/ 130 w 366"/>
                <a:gd name="T23" fmla="*/ 479 h 497"/>
                <a:gd name="T24" fmla="*/ 113 w 366"/>
                <a:gd name="T25" fmla="*/ 489 h 497"/>
                <a:gd name="T26" fmla="*/ 95 w 366"/>
                <a:gd name="T27" fmla="*/ 496 h 497"/>
                <a:gd name="T28" fmla="*/ 76 w 366"/>
                <a:gd name="T29" fmla="*/ 497 h 497"/>
                <a:gd name="T30" fmla="*/ 57 w 366"/>
                <a:gd name="T31" fmla="*/ 495 h 497"/>
                <a:gd name="T32" fmla="*/ 38 w 366"/>
                <a:gd name="T33" fmla="*/ 486 h 497"/>
                <a:gd name="T34" fmla="*/ 36 w 366"/>
                <a:gd name="T35" fmla="*/ 484 h 497"/>
                <a:gd name="T36" fmla="*/ 20 w 366"/>
                <a:gd name="T37" fmla="*/ 471 h 497"/>
                <a:gd name="T38" fmla="*/ 9 w 366"/>
                <a:gd name="T39" fmla="*/ 455 h 497"/>
                <a:gd name="T40" fmla="*/ 3 w 366"/>
                <a:gd name="T41" fmla="*/ 437 h 497"/>
                <a:gd name="T42" fmla="*/ 0 w 366"/>
                <a:gd name="T43" fmla="*/ 417 h 497"/>
                <a:gd name="T44" fmla="*/ 4 w 366"/>
                <a:gd name="T45" fmla="*/ 399 h 497"/>
                <a:gd name="T46" fmla="*/ 12 w 366"/>
                <a:gd name="T47" fmla="*/ 381 h 497"/>
                <a:gd name="T48" fmla="*/ 223 w 366"/>
                <a:gd name="T49" fmla="*/ 35 h 497"/>
                <a:gd name="T50" fmla="*/ 236 w 366"/>
                <a:gd name="T51" fmla="*/ 20 h 497"/>
                <a:gd name="T52" fmla="*/ 253 w 366"/>
                <a:gd name="T53" fmla="*/ 8 h 497"/>
                <a:gd name="T54" fmla="*/ 271 w 366"/>
                <a:gd name="T55" fmla="*/ 1 h 497"/>
                <a:gd name="T56" fmla="*/ 290 w 366"/>
                <a:gd name="T57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6" h="497">
                  <a:moveTo>
                    <a:pt x="290" y="0"/>
                  </a:moveTo>
                  <a:lnTo>
                    <a:pt x="309" y="4"/>
                  </a:lnTo>
                  <a:lnTo>
                    <a:pt x="328" y="12"/>
                  </a:lnTo>
                  <a:lnTo>
                    <a:pt x="330" y="14"/>
                  </a:lnTo>
                  <a:lnTo>
                    <a:pt x="346" y="27"/>
                  </a:lnTo>
                  <a:lnTo>
                    <a:pt x="356" y="43"/>
                  </a:lnTo>
                  <a:lnTo>
                    <a:pt x="363" y="61"/>
                  </a:lnTo>
                  <a:lnTo>
                    <a:pt x="366" y="80"/>
                  </a:lnTo>
                  <a:lnTo>
                    <a:pt x="362" y="99"/>
                  </a:lnTo>
                  <a:lnTo>
                    <a:pt x="354" y="118"/>
                  </a:lnTo>
                  <a:lnTo>
                    <a:pt x="142" y="463"/>
                  </a:lnTo>
                  <a:lnTo>
                    <a:pt x="130" y="479"/>
                  </a:lnTo>
                  <a:lnTo>
                    <a:pt x="113" y="489"/>
                  </a:lnTo>
                  <a:lnTo>
                    <a:pt x="95" y="496"/>
                  </a:lnTo>
                  <a:lnTo>
                    <a:pt x="76" y="497"/>
                  </a:lnTo>
                  <a:lnTo>
                    <a:pt x="57" y="495"/>
                  </a:lnTo>
                  <a:lnTo>
                    <a:pt x="38" y="486"/>
                  </a:lnTo>
                  <a:lnTo>
                    <a:pt x="36" y="484"/>
                  </a:lnTo>
                  <a:lnTo>
                    <a:pt x="20" y="471"/>
                  </a:lnTo>
                  <a:lnTo>
                    <a:pt x="9" y="455"/>
                  </a:lnTo>
                  <a:lnTo>
                    <a:pt x="3" y="437"/>
                  </a:lnTo>
                  <a:lnTo>
                    <a:pt x="0" y="417"/>
                  </a:lnTo>
                  <a:lnTo>
                    <a:pt x="4" y="399"/>
                  </a:lnTo>
                  <a:lnTo>
                    <a:pt x="12" y="381"/>
                  </a:lnTo>
                  <a:lnTo>
                    <a:pt x="223" y="35"/>
                  </a:lnTo>
                  <a:lnTo>
                    <a:pt x="236" y="20"/>
                  </a:lnTo>
                  <a:lnTo>
                    <a:pt x="253" y="8"/>
                  </a:lnTo>
                  <a:lnTo>
                    <a:pt x="271" y="1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7D1B4"/>
            </a:solidFill>
            <a:ln w="0">
              <a:solidFill>
                <a:srgbClr val="F7D1B4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3" name="Freeform 624">
              <a:extLst>
                <a:ext uri="{FF2B5EF4-FFF2-40B4-BE49-F238E27FC236}">
                  <a16:creationId xmlns:a16="http://schemas.microsoft.com/office/drawing/2014/main" id="{91614164-75CD-37F4-46FF-C8DADCD81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455" y="2092019"/>
              <a:ext cx="1724025" cy="1724025"/>
            </a:xfrm>
            <a:custGeom>
              <a:avLst/>
              <a:gdLst>
                <a:gd name="T0" fmla="*/ 5326 w 5794"/>
                <a:gd name="T1" fmla="*/ 2783 h 5794"/>
                <a:gd name="T2" fmla="*/ 5598 w 5794"/>
                <a:gd name="T3" fmla="*/ 2674 h 5794"/>
                <a:gd name="T4" fmla="*/ 5758 w 5794"/>
                <a:gd name="T5" fmla="*/ 2748 h 5794"/>
                <a:gd name="T6" fmla="*/ 5794 w 5794"/>
                <a:gd name="T7" fmla="*/ 4489 h 5794"/>
                <a:gd name="T8" fmla="*/ 4065 w 5794"/>
                <a:gd name="T9" fmla="*/ 4525 h 5794"/>
                <a:gd name="T10" fmla="*/ 3994 w 5794"/>
                <a:gd name="T11" fmla="*/ 4683 h 5794"/>
                <a:gd name="T12" fmla="*/ 4097 w 5794"/>
                <a:gd name="T13" fmla="*/ 4957 h 5794"/>
                <a:gd name="T14" fmla="*/ 4157 w 5794"/>
                <a:gd name="T15" fmla="*/ 5298 h 5794"/>
                <a:gd name="T16" fmla="*/ 4099 w 5794"/>
                <a:gd name="T17" fmla="*/ 5517 h 5794"/>
                <a:gd name="T18" fmla="*/ 3841 w 5794"/>
                <a:gd name="T19" fmla="*/ 5741 h 5794"/>
                <a:gd name="T20" fmla="*/ 3489 w 5794"/>
                <a:gd name="T21" fmla="*/ 5793 h 5794"/>
                <a:gd name="T22" fmla="*/ 3084 w 5794"/>
                <a:gd name="T23" fmla="*/ 5623 h 5794"/>
                <a:gd name="T24" fmla="*/ 2964 w 5794"/>
                <a:gd name="T25" fmla="*/ 5414 h 5794"/>
                <a:gd name="T26" fmla="*/ 2948 w 5794"/>
                <a:gd name="T27" fmla="*/ 5211 h 5794"/>
                <a:gd name="T28" fmla="*/ 3099 w 5794"/>
                <a:gd name="T29" fmla="*/ 4753 h 5794"/>
                <a:gd name="T30" fmla="*/ 3103 w 5794"/>
                <a:gd name="T31" fmla="*/ 4595 h 5794"/>
                <a:gd name="T32" fmla="*/ 2961 w 5794"/>
                <a:gd name="T33" fmla="*/ 4490 h 5794"/>
                <a:gd name="T34" fmla="*/ 1305 w 5794"/>
                <a:gd name="T35" fmla="*/ 4489 h 5794"/>
                <a:gd name="T36" fmla="*/ 1268 w 5794"/>
                <a:gd name="T37" fmla="*/ 2748 h 5794"/>
                <a:gd name="T38" fmla="*/ 1110 w 5794"/>
                <a:gd name="T39" fmla="*/ 2674 h 5794"/>
                <a:gd name="T40" fmla="*/ 836 w 5794"/>
                <a:gd name="T41" fmla="*/ 2783 h 5794"/>
                <a:gd name="T42" fmla="*/ 497 w 5794"/>
                <a:gd name="T43" fmla="*/ 2848 h 5794"/>
                <a:gd name="T44" fmla="*/ 276 w 5794"/>
                <a:gd name="T45" fmla="*/ 2788 h 5794"/>
                <a:gd name="T46" fmla="*/ 53 w 5794"/>
                <a:gd name="T47" fmla="*/ 2532 h 5794"/>
                <a:gd name="T48" fmla="*/ 2 w 5794"/>
                <a:gd name="T49" fmla="*/ 2180 h 5794"/>
                <a:gd name="T50" fmla="*/ 170 w 5794"/>
                <a:gd name="T51" fmla="*/ 1773 h 5794"/>
                <a:gd name="T52" fmla="*/ 379 w 5794"/>
                <a:gd name="T53" fmla="*/ 1656 h 5794"/>
                <a:gd name="T54" fmla="*/ 582 w 5794"/>
                <a:gd name="T55" fmla="*/ 1639 h 5794"/>
                <a:gd name="T56" fmla="*/ 1040 w 5794"/>
                <a:gd name="T57" fmla="*/ 1781 h 5794"/>
                <a:gd name="T58" fmla="*/ 1199 w 5794"/>
                <a:gd name="T59" fmla="*/ 1784 h 5794"/>
                <a:gd name="T60" fmla="*/ 1304 w 5794"/>
                <a:gd name="T61" fmla="*/ 1644 h 5794"/>
                <a:gd name="T62" fmla="*/ 1305 w 5794"/>
                <a:gd name="T63" fmla="*/ 0 h 5794"/>
                <a:gd name="T64" fmla="*/ 3046 w 5794"/>
                <a:gd name="T65" fmla="*/ 37 h 5794"/>
                <a:gd name="T66" fmla="*/ 3120 w 5794"/>
                <a:gd name="T67" fmla="*/ 196 h 5794"/>
                <a:gd name="T68" fmla="*/ 3011 w 5794"/>
                <a:gd name="T69" fmla="*/ 468 h 5794"/>
                <a:gd name="T70" fmla="*/ 2946 w 5794"/>
                <a:gd name="T71" fmla="*/ 809 h 5794"/>
                <a:gd name="T72" fmla="*/ 3006 w 5794"/>
                <a:gd name="T73" fmla="*/ 1028 h 5794"/>
                <a:gd name="T74" fmla="*/ 3263 w 5794"/>
                <a:gd name="T75" fmla="*/ 1252 h 5794"/>
                <a:gd name="T76" fmla="*/ 3614 w 5794"/>
                <a:gd name="T77" fmla="*/ 1303 h 5794"/>
                <a:gd name="T78" fmla="*/ 4020 w 5794"/>
                <a:gd name="T79" fmla="*/ 1134 h 5794"/>
                <a:gd name="T80" fmla="*/ 4139 w 5794"/>
                <a:gd name="T81" fmla="*/ 926 h 5794"/>
                <a:gd name="T82" fmla="*/ 4156 w 5794"/>
                <a:gd name="T83" fmla="*/ 722 h 5794"/>
                <a:gd name="T84" fmla="*/ 4012 w 5794"/>
                <a:gd name="T85" fmla="*/ 265 h 5794"/>
                <a:gd name="T86" fmla="*/ 4009 w 5794"/>
                <a:gd name="T87" fmla="*/ 107 h 5794"/>
                <a:gd name="T88" fmla="*/ 4150 w 5794"/>
                <a:gd name="T89" fmla="*/ 2 h 5794"/>
                <a:gd name="T90" fmla="*/ 5793 w 5794"/>
                <a:gd name="T91" fmla="*/ 1644 h 5794"/>
                <a:gd name="T92" fmla="*/ 5688 w 5794"/>
                <a:gd name="T93" fmla="*/ 1784 h 5794"/>
                <a:gd name="T94" fmla="*/ 5529 w 5794"/>
                <a:gd name="T95" fmla="*/ 1781 h 5794"/>
                <a:gd name="T96" fmla="*/ 5072 w 5794"/>
                <a:gd name="T97" fmla="*/ 1639 h 5794"/>
                <a:gd name="T98" fmla="*/ 4868 w 5794"/>
                <a:gd name="T99" fmla="*/ 1656 h 5794"/>
                <a:gd name="T100" fmla="*/ 4660 w 5794"/>
                <a:gd name="T101" fmla="*/ 1773 h 5794"/>
                <a:gd name="T102" fmla="*/ 4490 w 5794"/>
                <a:gd name="T103" fmla="*/ 2180 h 5794"/>
                <a:gd name="T104" fmla="*/ 4542 w 5794"/>
                <a:gd name="T105" fmla="*/ 2532 h 5794"/>
                <a:gd name="T106" fmla="*/ 4766 w 5794"/>
                <a:gd name="T107" fmla="*/ 2788 h 5794"/>
                <a:gd name="T108" fmla="*/ 4985 w 5794"/>
                <a:gd name="T109" fmla="*/ 2848 h 5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94" h="5794">
                  <a:moveTo>
                    <a:pt x="5018" y="2848"/>
                  </a:moveTo>
                  <a:lnTo>
                    <a:pt x="5072" y="2845"/>
                  </a:lnTo>
                  <a:lnTo>
                    <a:pt x="5194" y="2823"/>
                  </a:lnTo>
                  <a:lnTo>
                    <a:pt x="5326" y="2783"/>
                  </a:lnTo>
                  <a:lnTo>
                    <a:pt x="5462" y="2727"/>
                  </a:lnTo>
                  <a:lnTo>
                    <a:pt x="5528" y="2694"/>
                  </a:lnTo>
                  <a:lnTo>
                    <a:pt x="5552" y="2683"/>
                  </a:lnTo>
                  <a:lnTo>
                    <a:pt x="5598" y="2674"/>
                  </a:lnTo>
                  <a:lnTo>
                    <a:pt x="5644" y="2677"/>
                  </a:lnTo>
                  <a:lnTo>
                    <a:pt x="5688" y="2691"/>
                  </a:lnTo>
                  <a:lnTo>
                    <a:pt x="5725" y="2714"/>
                  </a:lnTo>
                  <a:lnTo>
                    <a:pt x="5758" y="2748"/>
                  </a:lnTo>
                  <a:lnTo>
                    <a:pt x="5780" y="2787"/>
                  </a:lnTo>
                  <a:lnTo>
                    <a:pt x="5793" y="2834"/>
                  </a:lnTo>
                  <a:lnTo>
                    <a:pt x="5794" y="2858"/>
                  </a:lnTo>
                  <a:lnTo>
                    <a:pt x="5794" y="4489"/>
                  </a:lnTo>
                  <a:lnTo>
                    <a:pt x="4175" y="4489"/>
                  </a:lnTo>
                  <a:lnTo>
                    <a:pt x="4150" y="4490"/>
                  </a:lnTo>
                  <a:lnTo>
                    <a:pt x="4105" y="4502"/>
                  </a:lnTo>
                  <a:lnTo>
                    <a:pt x="4065" y="4525"/>
                  </a:lnTo>
                  <a:lnTo>
                    <a:pt x="4034" y="4556"/>
                  </a:lnTo>
                  <a:lnTo>
                    <a:pt x="4009" y="4595"/>
                  </a:lnTo>
                  <a:lnTo>
                    <a:pt x="3996" y="4638"/>
                  </a:lnTo>
                  <a:lnTo>
                    <a:pt x="3994" y="4683"/>
                  </a:lnTo>
                  <a:lnTo>
                    <a:pt x="4003" y="4731"/>
                  </a:lnTo>
                  <a:lnTo>
                    <a:pt x="4012" y="4753"/>
                  </a:lnTo>
                  <a:lnTo>
                    <a:pt x="4044" y="4821"/>
                  </a:lnTo>
                  <a:lnTo>
                    <a:pt x="4097" y="4957"/>
                  </a:lnTo>
                  <a:lnTo>
                    <a:pt x="4135" y="5089"/>
                  </a:lnTo>
                  <a:lnTo>
                    <a:pt x="4156" y="5211"/>
                  </a:lnTo>
                  <a:lnTo>
                    <a:pt x="4158" y="5265"/>
                  </a:lnTo>
                  <a:lnTo>
                    <a:pt x="4157" y="5298"/>
                  </a:lnTo>
                  <a:lnTo>
                    <a:pt x="4150" y="5359"/>
                  </a:lnTo>
                  <a:lnTo>
                    <a:pt x="4139" y="5414"/>
                  </a:lnTo>
                  <a:lnTo>
                    <a:pt x="4121" y="5467"/>
                  </a:lnTo>
                  <a:lnTo>
                    <a:pt x="4099" y="5517"/>
                  </a:lnTo>
                  <a:lnTo>
                    <a:pt x="4070" y="5562"/>
                  </a:lnTo>
                  <a:lnTo>
                    <a:pt x="4020" y="5623"/>
                  </a:lnTo>
                  <a:lnTo>
                    <a:pt x="3938" y="5690"/>
                  </a:lnTo>
                  <a:lnTo>
                    <a:pt x="3841" y="5741"/>
                  </a:lnTo>
                  <a:lnTo>
                    <a:pt x="3732" y="5775"/>
                  </a:lnTo>
                  <a:lnTo>
                    <a:pt x="3614" y="5793"/>
                  </a:lnTo>
                  <a:lnTo>
                    <a:pt x="3552" y="5794"/>
                  </a:lnTo>
                  <a:lnTo>
                    <a:pt x="3489" y="5793"/>
                  </a:lnTo>
                  <a:lnTo>
                    <a:pt x="3371" y="5775"/>
                  </a:lnTo>
                  <a:lnTo>
                    <a:pt x="3263" y="5741"/>
                  </a:lnTo>
                  <a:lnTo>
                    <a:pt x="3165" y="5690"/>
                  </a:lnTo>
                  <a:lnTo>
                    <a:pt x="3084" y="5623"/>
                  </a:lnTo>
                  <a:lnTo>
                    <a:pt x="3033" y="5562"/>
                  </a:lnTo>
                  <a:lnTo>
                    <a:pt x="3006" y="5517"/>
                  </a:lnTo>
                  <a:lnTo>
                    <a:pt x="2983" y="5467"/>
                  </a:lnTo>
                  <a:lnTo>
                    <a:pt x="2964" y="5414"/>
                  </a:lnTo>
                  <a:lnTo>
                    <a:pt x="2953" y="5359"/>
                  </a:lnTo>
                  <a:lnTo>
                    <a:pt x="2946" y="5298"/>
                  </a:lnTo>
                  <a:lnTo>
                    <a:pt x="2946" y="5265"/>
                  </a:lnTo>
                  <a:lnTo>
                    <a:pt x="2948" y="5211"/>
                  </a:lnTo>
                  <a:lnTo>
                    <a:pt x="2970" y="5089"/>
                  </a:lnTo>
                  <a:lnTo>
                    <a:pt x="3011" y="4957"/>
                  </a:lnTo>
                  <a:lnTo>
                    <a:pt x="3067" y="4821"/>
                  </a:lnTo>
                  <a:lnTo>
                    <a:pt x="3099" y="4753"/>
                  </a:lnTo>
                  <a:lnTo>
                    <a:pt x="3110" y="4731"/>
                  </a:lnTo>
                  <a:lnTo>
                    <a:pt x="3120" y="4685"/>
                  </a:lnTo>
                  <a:lnTo>
                    <a:pt x="3117" y="4639"/>
                  </a:lnTo>
                  <a:lnTo>
                    <a:pt x="3103" y="4595"/>
                  </a:lnTo>
                  <a:lnTo>
                    <a:pt x="3079" y="4558"/>
                  </a:lnTo>
                  <a:lnTo>
                    <a:pt x="3046" y="4525"/>
                  </a:lnTo>
                  <a:lnTo>
                    <a:pt x="3006" y="4503"/>
                  </a:lnTo>
                  <a:lnTo>
                    <a:pt x="2961" y="4490"/>
                  </a:lnTo>
                  <a:lnTo>
                    <a:pt x="2935" y="4489"/>
                  </a:lnTo>
                  <a:lnTo>
                    <a:pt x="1305" y="4489"/>
                  </a:lnTo>
                  <a:lnTo>
                    <a:pt x="1305" y="4489"/>
                  </a:lnTo>
                  <a:lnTo>
                    <a:pt x="1305" y="4489"/>
                  </a:lnTo>
                  <a:lnTo>
                    <a:pt x="1305" y="2858"/>
                  </a:lnTo>
                  <a:lnTo>
                    <a:pt x="1304" y="2834"/>
                  </a:lnTo>
                  <a:lnTo>
                    <a:pt x="1291" y="2787"/>
                  </a:lnTo>
                  <a:lnTo>
                    <a:pt x="1268" y="2748"/>
                  </a:lnTo>
                  <a:lnTo>
                    <a:pt x="1237" y="2714"/>
                  </a:lnTo>
                  <a:lnTo>
                    <a:pt x="1198" y="2691"/>
                  </a:lnTo>
                  <a:lnTo>
                    <a:pt x="1155" y="2677"/>
                  </a:lnTo>
                  <a:lnTo>
                    <a:pt x="1110" y="2674"/>
                  </a:lnTo>
                  <a:lnTo>
                    <a:pt x="1063" y="2683"/>
                  </a:lnTo>
                  <a:lnTo>
                    <a:pt x="1040" y="2694"/>
                  </a:lnTo>
                  <a:lnTo>
                    <a:pt x="972" y="2727"/>
                  </a:lnTo>
                  <a:lnTo>
                    <a:pt x="836" y="2783"/>
                  </a:lnTo>
                  <a:lnTo>
                    <a:pt x="705" y="2823"/>
                  </a:lnTo>
                  <a:lnTo>
                    <a:pt x="582" y="2845"/>
                  </a:lnTo>
                  <a:lnTo>
                    <a:pt x="528" y="2848"/>
                  </a:lnTo>
                  <a:lnTo>
                    <a:pt x="497" y="2848"/>
                  </a:lnTo>
                  <a:lnTo>
                    <a:pt x="436" y="2841"/>
                  </a:lnTo>
                  <a:lnTo>
                    <a:pt x="379" y="2829"/>
                  </a:lnTo>
                  <a:lnTo>
                    <a:pt x="326" y="2812"/>
                  </a:lnTo>
                  <a:lnTo>
                    <a:pt x="276" y="2788"/>
                  </a:lnTo>
                  <a:lnTo>
                    <a:pt x="231" y="2760"/>
                  </a:lnTo>
                  <a:lnTo>
                    <a:pt x="170" y="2711"/>
                  </a:lnTo>
                  <a:lnTo>
                    <a:pt x="104" y="2628"/>
                  </a:lnTo>
                  <a:lnTo>
                    <a:pt x="53" y="2532"/>
                  </a:lnTo>
                  <a:lnTo>
                    <a:pt x="18" y="2423"/>
                  </a:lnTo>
                  <a:lnTo>
                    <a:pt x="2" y="2305"/>
                  </a:lnTo>
                  <a:lnTo>
                    <a:pt x="0" y="2243"/>
                  </a:lnTo>
                  <a:lnTo>
                    <a:pt x="2" y="2180"/>
                  </a:lnTo>
                  <a:lnTo>
                    <a:pt x="18" y="2061"/>
                  </a:lnTo>
                  <a:lnTo>
                    <a:pt x="53" y="1952"/>
                  </a:lnTo>
                  <a:lnTo>
                    <a:pt x="104" y="1856"/>
                  </a:lnTo>
                  <a:lnTo>
                    <a:pt x="170" y="1773"/>
                  </a:lnTo>
                  <a:lnTo>
                    <a:pt x="231" y="1724"/>
                  </a:lnTo>
                  <a:lnTo>
                    <a:pt x="276" y="1696"/>
                  </a:lnTo>
                  <a:lnTo>
                    <a:pt x="326" y="1672"/>
                  </a:lnTo>
                  <a:lnTo>
                    <a:pt x="379" y="1656"/>
                  </a:lnTo>
                  <a:lnTo>
                    <a:pt x="436" y="1643"/>
                  </a:lnTo>
                  <a:lnTo>
                    <a:pt x="497" y="1637"/>
                  </a:lnTo>
                  <a:lnTo>
                    <a:pt x="528" y="1636"/>
                  </a:lnTo>
                  <a:lnTo>
                    <a:pt x="582" y="1639"/>
                  </a:lnTo>
                  <a:lnTo>
                    <a:pt x="705" y="1658"/>
                  </a:lnTo>
                  <a:lnTo>
                    <a:pt x="838" y="1697"/>
                  </a:lnTo>
                  <a:lnTo>
                    <a:pt x="972" y="1750"/>
                  </a:lnTo>
                  <a:lnTo>
                    <a:pt x="1040" y="1781"/>
                  </a:lnTo>
                  <a:lnTo>
                    <a:pt x="1063" y="1792"/>
                  </a:lnTo>
                  <a:lnTo>
                    <a:pt x="1110" y="1801"/>
                  </a:lnTo>
                  <a:lnTo>
                    <a:pt x="1156" y="1798"/>
                  </a:lnTo>
                  <a:lnTo>
                    <a:pt x="1199" y="1784"/>
                  </a:lnTo>
                  <a:lnTo>
                    <a:pt x="1237" y="1760"/>
                  </a:lnTo>
                  <a:lnTo>
                    <a:pt x="1269" y="1728"/>
                  </a:lnTo>
                  <a:lnTo>
                    <a:pt x="1291" y="1689"/>
                  </a:lnTo>
                  <a:lnTo>
                    <a:pt x="1304" y="1644"/>
                  </a:lnTo>
                  <a:lnTo>
                    <a:pt x="1305" y="1618"/>
                  </a:lnTo>
                  <a:lnTo>
                    <a:pt x="1305" y="0"/>
                  </a:lnTo>
                  <a:lnTo>
                    <a:pt x="1305" y="310"/>
                  </a:lnTo>
                  <a:lnTo>
                    <a:pt x="1305" y="0"/>
                  </a:lnTo>
                  <a:lnTo>
                    <a:pt x="2935" y="0"/>
                  </a:lnTo>
                  <a:lnTo>
                    <a:pt x="2961" y="2"/>
                  </a:lnTo>
                  <a:lnTo>
                    <a:pt x="3006" y="13"/>
                  </a:lnTo>
                  <a:lnTo>
                    <a:pt x="3046" y="37"/>
                  </a:lnTo>
                  <a:lnTo>
                    <a:pt x="3079" y="69"/>
                  </a:lnTo>
                  <a:lnTo>
                    <a:pt x="3103" y="107"/>
                  </a:lnTo>
                  <a:lnTo>
                    <a:pt x="3117" y="149"/>
                  </a:lnTo>
                  <a:lnTo>
                    <a:pt x="3120" y="196"/>
                  </a:lnTo>
                  <a:lnTo>
                    <a:pt x="3110" y="243"/>
                  </a:lnTo>
                  <a:lnTo>
                    <a:pt x="3099" y="265"/>
                  </a:lnTo>
                  <a:lnTo>
                    <a:pt x="3067" y="332"/>
                  </a:lnTo>
                  <a:lnTo>
                    <a:pt x="3011" y="468"/>
                  </a:lnTo>
                  <a:lnTo>
                    <a:pt x="2970" y="600"/>
                  </a:lnTo>
                  <a:lnTo>
                    <a:pt x="2948" y="722"/>
                  </a:lnTo>
                  <a:lnTo>
                    <a:pt x="2946" y="777"/>
                  </a:lnTo>
                  <a:lnTo>
                    <a:pt x="2946" y="809"/>
                  </a:lnTo>
                  <a:lnTo>
                    <a:pt x="2953" y="869"/>
                  </a:lnTo>
                  <a:lnTo>
                    <a:pt x="2964" y="926"/>
                  </a:lnTo>
                  <a:lnTo>
                    <a:pt x="2983" y="979"/>
                  </a:lnTo>
                  <a:lnTo>
                    <a:pt x="3006" y="1028"/>
                  </a:lnTo>
                  <a:lnTo>
                    <a:pt x="3033" y="1074"/>
                  </a:lnTo>
                  <a:lnTo>
                    <a:pt x="3084" y="1134"/>
                  </a:lnTo>
                  <a:lnTo>
                    <a:pt x="3165" y="1202"/>
                  </a:lnTo>
                  <a:lnTo>
                    <a:pt x="3263" y="1252"/>
                  </a:lnTo>
                  <a:lnTo>
                    <a:pt x="3371" y="1286"/>
                  </a:lnTo>
                  <a:lnTo>
                    <a:pt x="3489" y="1303"/>
                  </a:lnTo>
                  <a:lnTo>
                    <a:pt x="3552" y="1304"/>
                  </a:lnTo>
                  <a:lnTo>
                    <a:pt x="3614" y="1303"/>
                  </a:lnTo>
                  <a:lnTo>
                    <a:pt x="3732" y="1286"/>
                  </a:lnTo>
                  <a:lnTo>
                    <a:pt x="3841" y="1252"/>
                  </a:lnTo>
                  <a:lnTo>
                    <a:pt x="3938" y="1202"/>
                  </a:lnTo>
                  <a:lnTo>
                    <a:pt x="4020" y="1134"/>
                  </a:lnTo>
                  <a:lnTo>
                    <a:pt x="4070" y="1074"/>
                  </a:lnTo>
                  <a:lnTo>
                    <a:pt x="4099" y="1028"/>
                  </a:lnTo>
                  <a:lnTo>
                    <a:pt x="4121" y="979"/>
                  </a:lnTo>
                  <a:lnTo>
                    <a:pt x="4139" y="926"/>
                  </a:lnTo>
                  <a:lnTo>
                    <a:pt x="4150" y="869"/>
                  </a:lnTo>
                  <a:lnTo>
                    <a:pt x="4157" y="809"/>
                  </a:lnTo>
                  <a:lnTo>
                    <a:pt x="4158" y="777"/>
                  </a:lnTo>
                  <a:lnTo>
                    <a:pt x="4156" y="722"/>
                  </a:lnTo>
                  <a:lnTo>
                    <a:pt x="4135" y="600"/>
                  </a:lnTo>
                  <a:lnTo>
                    <a:pt x="4097" y="468"/>
                  </a:lnTo>
                  <a:lnTo>
                    <a:pt x="4044" y="332"/>
                  </a:lnTo>
                  <a:lnTo>
                    <a:pt x="4012" y="265"/>
                  </a:lnTo>
                  <a:lnTo>
                    <a:pt x="4003" y="241"/>
                  </a:lnTo>
                  <a:lnTo>
                    <a:pt x="3994" y="195"/>
                  </a:lnTo>
                  <a:lnTo>
                    <a:pt x="3996" y="149"/>
                  </a:lnTo>
                  <a:lnTo>
                    <a:pt x="4009" y="107"/>
                  </a:lnTo>
                  <a:lnTo>
                    <a:pt x="4034" y="68"/>
                  </a:lnTo>
                  <a:lnTo>
                    <a:pt x="4065" y="37"/>
                  </a:lnTo>
                  <a:lnTo>
                    <a:pt x="4105" y="13"/>
                  </a:lnTo>
                  <a:lnTo>
                    <a:pt x="4150" y="2"/>
                  </a:lnTo>
                  <a:lnTo>
                    <a:pt x="4175" y="0"/>
                  </a:lnTo>
                  <a:lnTo>
                    <a:pt x="5794" y="0"/>
                  </a:lnTo>
                  <a:lnTo>
                    <a:pt x="5794" y="1618"/>
                  </a:lnTo>
                  <a:lnTo>
                    <a:pt x="5793" y="1644"/>
                  </a:lnTo>
                  <a:lnTo>
                    <a:pt x="5780" y="1689"/>
                  </a:lnTo>
                  <a:lnTo>
                    <a:pt x="5758" y="1728"/>
                  </a:lnTo>
                  <a:lnTo>
                    <a:pt x="5725" y="1760"/>
                  </a:lnTo>
                  <a:lnTo>
                    <a:pt x="5688" y="1784"/>
                  </a:lnTo>
                  <a:lnTo>
                    <a:pt x="5645" y="1798"/>
                  </a:lnTo>
                  <a:lnTo>
                    <a:pt x="5599" y="1801"/>
                  </a:lnTo>
                  <a:lnTo>
                    <a:pt x="5552" y="1792"/>
                  </a:lnTo>
                  <a:lnTo>
                    <a:pt x="5529" y="1781"/>
                  </a:lnTo>
                  <a:lnTo>
                    <a:pt x="5462" y="1750"/>
                  </a:lnTo>
                  <a:lnTo>
                    <a:pt x="5326" y="1697"/>
                  </a:lnTo>
                  <a:lnTo>
                    <a:pt x="5194" y="1658"/>
                  </a:lnTo>
                  <a:lnTo>
                    <a:pt x="5072" y="1639"/>
                  </a:lnTo>
                  <a:lnTo>
                    <a:pt x="5018" y="1636"/>
                  </a:lnTo>
                  <a:lnTo>
                    <a:pt x="4985" y="1637"/>
                  </a:lnTo>
                  <a:lnTo>
                    <a:pt x="4924" y="1643"/>
                  </a:lnTo>
                  <a:lnTo>
                    <a:pt x="4868" y="1656"/>
                  </a:lnTo>
                  <a:lnTo>
                    <a:pt x="4815" y="1672"/>
                  </a:lnTo>
                  <a:lnTo>
                    <a:pt x="4766" y="1696"/>
                  </a:lnTo>
                  <a:lnTo>
                    <a:pt x="4721" y="1724"/>
                  </a:lnTo>
                  <a:lnTo>
                    <a:pt x="4660" y="1773"/>
                  </a:lnTo>
                  <a:lnTo>
                    <a:pt x="4592" y="1856"/>
                  </a:lnTo>
                  <a:lnTo>
                    <a:pt x="4542" y="1952"/>
                  </a:lnTo>
                  <a:lnTo>
                    <a:pt x="4508" y="2061"/>
                  </a:lnTo>
                  <a:lnTo>
                    <a:pt x="4490" y="2180"/>
                  </a:lnTo>
                  <a:lnTo>
                    <a:pt x="4489" y="2243"/>
                  </a:lnTo>
                  <a:lnTo>
                    <a:pt x="4490" y="2305"/>
                  </a:lnTo>
                  <a:lnTo>
                    <a:pt x="4508" y="2423"/>
                  </a:lnTo>
                  <a:lnTo>
                    <a:pt x="4542" y="2532"/>
                  </a:lnTo>
                  <a:lnTo>
                    <a:pt x="4592" y="2628"/>
                  </a:lnTo>
                  <a:lnTo>
                    <a:pt x="4660" y="2711"/>
                  </a:lnTo>
                  <a:lnTo>
                    <a:pt x="4721" y="2760"/>
                  </a:lnTo>
                  <a:lnTo>
                    <a:pt x="4766" y="2788"/>
                  </a:lnTo>
                  <a:lnTo>
                    <a:pt x="4815" y="2812"/>
                  </a:lnTo>
                  <a:lnTo>
                    <a:pt x="4868" y="2829"/>
                  </a:lnTo>
                  <a:lnTo>
                    <a:pt x="4924" y="2841"/>
                  </a:lnTo>
                  <a:lnTo>
                    <a:pt x="4985" y="2848"/>
                  </a:lnTo>
                  <a:lnTo>
                    <a:pt x="5018" y="2848"/>
                  </a:lnTo>
                  <a:close/>
                </a:path>
              </a:pathLst>
            </a:custGeom>
            <a:solidFill>
              <a:srgbClr val="4BACC6"/>
            </a:solidFill>
            <a:ln w="57150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74" name="Group 62">
              <a:extLst>
                <a:ext uri="{FF2B5EF4-FFF2-40B4-BE49-F238E27FC236}">
                  <a16:creationId xmlns:a16="http://schemas.microsoft.com/office/drawing/2014/main" id="{DD07B5F7-2CF6-7649-31F9-8EB945E0634B}"/>
                </a:ext>
              </a:extLst>
            </p:cNvPr>
            <p:cNvGrpSpPr/>
            <p:nvPr/>
          </p:nvGrpSpPr>
          <p:grpSpPr>
            <a:xfrm>
              <a:off x="7667638" y="2268407"/>
              <a:ext cx="1472125" cy="905237"/>
              <a:chOff x="10223515" y="1881543"/>
              <a:chExt cx="1962833" cy="1206982"/>
            </a:xfrm>
          </p:grpSpPr>
          <p:sp>
            <p:nvSpPr>
              <p:cNvPr id="75" name="Freeform 3126">
                <a:extLst>
                  <a:ext uri="{FF2B5EF4-FFF2-40B4-BE49-F238E27FC236}">
                    <a16:creationId xmlns:a16="http://schemas.microsoft.com/office/drawing/2014/main" id="{F03D190B-3ABC-D371-5D6F-65E6FEC20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3515" y="2362431"/>
                <a:ext cx="939161" cy="726094"/>
              </a:xfrm>
              <a:custGeom>
                <a:avLst/>
                <a:gdLst>
                  <a:gd name="T0" fmla="*/ 569 w 789"/>
                  <a:gd name="T1" fmla="*/ 364 h 610"/>
                  <a:gd name="T2" fmla="*/ 587 w 789"/>
                  <a:gd name="T3" fmla="*/ 395 h 610"/>
                  <a:gd name="T4" fmla="*/ 617 w 789"/>
                  <a:gd name="T5" fmla="*/ 412 h 610"/>
                  <a:gd name="T6" fmla="*/ 644 w 789"/>
                  <a:gd name="T7" fmla="*/ 415 h 610"/>
                  <a:gd name="T8" fmla="*/ 789 w 789"/>
                  <a:gd name="T9" fmla="*/ 377 h 610"/>
                  <a:gd name="T10" fmla="*/ 666 w 789"/>
                  <a:gd name="T11" fmla="*/ 477 h 610"/>
                  <a:gd name="T12" fmla="*/ 155 w 789"/>
                  <a:gd name="T13" fmla="*/ 607 h 610"/>
                  <a:gd name="T14" fmla="*/ 141 w 789"/>
                  <a:gd name="T15" fmla="*/ 610 h 610"/>
                  <a:gd name="T16" fmla="*/ 106 w 789"/>
                  <a:gd name="T17" fmla="*/ 597 h 610"/>
                  <a:gd name="T18" fmla="*/ 83 w 789"/>
                  <a:gd name="T19" fmla="*/ 566 h 610"/>
                  <a:gd name="T20" fmla="*/ 78 w 789"/>
                  <a:gd name="T21" fmla="*/ 529 h 610"/>
                  <a:gd name="T22" fmla="*/ 91 w 789"/>
                  <a:gd name="T23" fmla="*/ 496 h 610"/>
                  <a:gd name="T24" fmla="*/ 121 w 789"/>
                  <a:gd name="T25" fmla="*/ 477 h 610"/>
                  <a:gd name="T26" fmla="*/ 534 w 789"/>
                  <a:gd name="T27" fmla="*/ 356 h 610"/>
                  <a:gd name="T28" fmla="*/ 70 w 789"/>
                  <a:gd name="T29" fmla="*/ 475 h 610"/>
                  <a:gd name="T30" fmla="*/ 44 w 789"/>
                  <a:gd name="T31" fmla="*/ 473 h 610"/>
                  <a:gd name="T32" fmla="*/ 14 w 789"/>
                  <a:gd name="T33" fmla="*/ 449 h 610"/>
                  <a:gd name="T34" fmla="*/ 2 w 789"/>
                  <a:gd name="T35" fmla="*/ 414 h 610"/>
                  <a:gd name="T36" fmla="*/ 3 w 789"/>
                  <a:gd name="T37" fmla="*/ 377 h 610"/>
                  <a:gd name="T38" fmla="*/ 27 w 789"/>
                  <a:gd name="T39" fmla="*/ 350 h 610"/>
                  <a:gd name="T40" fmla="*/ 500 w 789"/>
                  <a:gd name="T41" fmla="*/ 225 h 610"/>
                  <a:gd name="T42" fmla="*/ 107 w 789"/>
                  <a:gd name="T43" fmla="*/ 316 h 610"/>
                  <a:gd name="T44" fmla="*/ 92 w 789"/>
                  <a:gd name="T45" fmla="*/ 317 h 610"/>
                  <a:gd name="T46" fmla="*/ 83 w 789"/>
                  <a:gd name="T47" fmla="*/ 317 h 610"/>
                  <a:gd name="T48" fmla="*/ 75 w 789"/>
                  <a:gd name="T49" fmla="*/ 314 h 610"/>
                  <a:gd name="T50" fmla="*/ 72 w 789"/>
                  <a:gd name="T51" fmla="*/ 313 h 610"/>
                  <a:gd name="T52" fmla="*/ 66 w 789"/>
                  <a:gd name="T53" fmla="*/ 312 h 610"/>
                  <a:gd name="T54" fmla="*/ 61 w 789"/>
                  <a:gd name="T55" fmla="*/ 308 h 610"/>
                  <a:gd name="T56" fmla="*/ 57 w 789"/>
                  <a:gd name="T57" fmla="*/ 305 h 610"/>
                  <a:gd name="T58" fmla="*/ 53 w 789"/>
                  <a:gd name="T59" fmla="*/ 302 h 610"/>
                  <a:gd name="T60" fmla="*/ 48 w 789"/>
                  <a:gd name="T61" fmla="*/ 297 h 610"/>
                  <a:gd name="T62" fmla="*/ 45 w 789"/>
                  <a:gd name="T63" fmla="*/ 293 h 610"/>
                  <a:gd name="T64" fmla="*/ 43 w 789"/>
                  <a:gd name="T65" fmla="*/ 289 h 610"/>
                  <a:gd name="T66" fmla="*/ 39 w 789"/>
                  <a:gd name="T67" fmla="*/ 283 h 610"/>
                  <a:gd name="T68" fmla="*/ 38 w 789"/>
                  <a:gd name="T69" fmla="*/ 278 h 610"/>
                  <a:gd name="T70" fmla="*/ 31 w 789"/>
                  <a:gd name="T71" fmla="*/ 255 h 610"/>
                  <a:gd name="T72" fmla="*/ 32 w 789"/>
                  <a:gd name="T73" fmla="*/ 223 h 610"/>
                  <a:gd name="T74" fmla="*/ 49 w 789"/>
                  <a:gd name="T75" fmla="*/ 196 h 610"/>
                  <a:gd name="T76" fmla="*/ 52 w 789"/>
                  <a:gd name="T77" fmla="*/ 202 h 610"/>
                  <a:gd name="T78" fmla="*/ 60 w 789"/>
                  <a:gd name="T79" fmla="*/ 220 h 610"/>
                  <a:gd name="T80" fmla="*/ 90 w 789"/>
                  <a:gd name="T81" fmla="*/ 244 h 610"/>
                  <a:gd name="T82" fmla="*/ 116 w 789"/>
                  <a:gd name="T83" fmla="*/ 246 h 610"/>
                  <a:gd name="T84" fmla="*/ 513 w 789"/>
                  <a:gd name="T85" fmla="*/ 144 h 610"/>
                  <a:gd name="T86" fmla="*/ 477 w 789"/>
                  <a:gd name="T87" fmla="*/ 7 h 610"/>
                  <a:gd name="T88" fmla="*/ 90 w 789"/>
                  <a:gd name="T89" fmla="*/ 113 h 610"/>
                  <a:gd name="T90" fmla="*/ 86 w 789"/>
                  <a:gd name="T91" fmla="*/ 106 h 610"/>
                  <a:gd name="T92" fmla="*/ 81 w 789"/>
                  <a:gd name="T93" fmla="*/ 72 h 610"/>
                  <a:gd name="T94" fmla="*/ 90 w 789"/>
                  <a:gd name="T95" fmla="*/ 42 h 610"/>
                  <a:gd name="T96" fmla="*/ 103 w 789"/>
                  <a:gd name="T97" fmla="*/ 35 h 610"/>
                  <a:gd name="T98" fmla="*/ 111 w 789"/>
                  <a:gd name="T99" fmla="*/ 54 h 610"/>
                  <a:gd name="T100" fmla="*/ 141 w 789"/>
                  <a:gd name="T101" fmla="*/ 76 h 610"/>
                  <a:gd name="T102" fmla="*/ 159 w 789"/>
                  <a:gd name="T103" fmla="*/ 80 h 610"/>
                  <a:gd name="T104" fmla="*/ 174 w 789"/>
                  <a:gd name="T105" fmla="*/ 77 h 610"/>
                  <a:gd name="T106" fmla="*/ 476 w 789"/>
                  <a:gd name="T107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89" h="610">
                    <a:moveTo>
                      <a:pt x="513" y="144"/>
                    </a:moveTo>
                    <a:lnTo>
                      <a:pt x="569" y="364"/>
                    </a:lnTo>
                    <a:lnTo>
                      <a:pt x="577" y="381"/>
                    </a:lnTo>
                    <a:lnTo>
                      <a:pt x="587" y="395"/>
                    </a:lnTo>
                    <a:lnTo>
                      <a:pt x="602" y="406"/>
                    </a:lnTo>
                    <a:lnTo>
                      <a:pt x="617" y="412"/>
                    </a:lnTo>
                    <a:lnTo>
                      <a:pt x="636" y="415"/>
                    </a:lnTo>
                    <a:lnTo>
                      <a:pt x="644" y="415"/>
                    </a:lnTo>
                    <a:lnTo>
                      <a:pt x="653" y="412"/>
                    </a:lnTo>
                    <a:lnTo>
                      <a:pt x="789" y="377"/>
                    </a:lnTo>
                    <a:lnTo>
                      <a:pt x="789" y="444"/>
                    </a:lnTo>
                    <a:lnTo>
                      <a:pt x="666" y="477"/>
                    </a:lnTo>
                    <a:lnTo>
                      <a:pt x="666" y="477"/>
                    </a:lnTo>
                    <a:lnTo>
                      <a:pt x="155" y="607"/>
                    </a:lnTo>
                    <a:lnTo>
                      <a:pt x="149" y="609"/>
                    </a:lnTo>
                    <a:lnTo>
                      <a:pt x="141" y="610"/>
                    </a:lnTo>
                    <a:lnTo>
                      <a:pt x="123" y="606"/>
                    </a:lnTo>
                    <a:lnTo>
                      <a:pt x="106" y="597"/>
                    </a:lnTo>
                    <a:lnTo>
                      <a:pt x="92" y="584"/>
                    </a:lnTo>
                    <a:lnTo>
                      <a:pt x="83" y="566"/>
                    </a:lnTo>
                    <a:lnTo>
                      <a:pt x="79" y="549"/>
                    </a:lnTo>
                    <a:lnTo>
                      <a:pt x="78" y="529"/>
                    </a:lnTo>
                    <a:lnTo>
                      <a:pt x="82" y="512"/>
                    </a:lnTo>
                    <a:lnTo>
                      <a:pt x="91" y="496"/>
                    </a:lnTo>
                    <a:lnTo>
                      <a:pt x="104" y="483"/>
                    </a:lnTo>
                    <a:lnTo>
                      <a:pt x="121" y="477"/>
                    </a:lnTo>
                    <a:lnTo>
                      <a:pt x="536" y="369"/>
                    </a:lnTo>
                    <a:lnTo>
                      <a:pt x="534" y="356"/>
                    </a:lnTo>
                    <a:lnTo>
                      <a:pt x="78" y="474"/>
                    </a:lnTo>
                    <a:lnTo>
                      <a:pt x="70" y="475"/>
                    </a:lnTo>
                    <a:lnTo>
                      <a:pt x="64" y="475"/>
                    </a:lnTo>
                    <a:lnTo>
                      <a:pt x="44" y="473"/>
                    </a:lnTo>
                    <a:lnTo>
                      <a:pt x="27" y="463"/>
                    </a:lnTo>
                    <a:lnTo>
                      <a:pt x="14" y="449"/>
                    </a:lnTo>
                    <a:lnTo>
                      <a:pt x="6" y="432"/>
                    </a:lnTo>
                    <a:lnTo>
                      <a:pt x="2" y="414"/>
                    </a:lnTo>
                    <a:lnTo>
                      <a:pt x="0" y="395"/>
                    </a:lnTo>
                    <a:lnTo>
                      <a:pt x="3" y="377"/>
                    </a:lnTo>
                    <a:lnTo>
                      <a:pt x="13" y="363"/>
                    </a:lnTo>
                    <a:lnTo>
                      <a:pt x="27" y="350"/>
                    </a:lnTo>
                    <a:lnTo>
                      <a:pt x="44" y="342"/>
                    </a:lnTo>
                    <a:lnTo>
                      <a:pt x="500" y="225"/>
                    </a:lnTo>
                    <a:lnTo>
                      <a:pt x="497" y="215"/>
                    </a:lnTo>
                    <a:lnTo>
                      <a:pt x="107" y="316"/>
                    </a:lnTo>
                    <a:lnTo>
                      <a:pt x="100" y="317"/>
                    </a:lnTo>
                    <a:lnTo>
                      <a:pt x="92" y="317"/>
                    </a:lnTo>
                    <a:lnTo>
                      <a:pt x="83" y="317"/>
                    </a:lnTo>
                    <a:lnTo>
                      <a:pt x="83" y="317"/>
                    </a:lnTo>
                    <a:lnTo>
                      <a:pt x="82" y="316"/>
                    </a:lnTo>
                    <a:lnTo>
                      <a:pt x="75" y="314"/>
                    </a:lnTo>
                    <a:lnTo>
                      <a:pt x="74" y="314"/>
                    </a:lnTo>
                    <a:lnTo>
                      <a:pt x="72" y="313"/>
                    </a:lnTo>
                    <a:lnTo>
                      <a:pt x="70" y="313"/>
                    </a:lnTo>
                    <a:lnTo>
                      <a:pt x="66" y="312"/>
                    </a:lnTo>
                    <a:lnTo>
                      <a:pt x="65" y="310"/>
                    </a:lnTo>
                    <a:lnTo>
                      <a:pt x="61" y="308"/>
                    </a:lnTo>
                    <a:lnTo>
                      <a:pt x="58" y="306"/>
                    </a:lnTo>
                    <a:lnTo>
                      <a:pt x="57" y="305"/>
                    </a:lnTo>
                    <a:lnTo>
                      <a:pt x="55" y="304"/>
                    </a:lnTo>
                    <a:lnTo>
                      <a:pt x="53" y="302"/>
                    </a:lnTo>
                    <a:lnTo>
                      <a:pt x="49" y="299"/>
                    </a:lnTo>
                    <a:lnTo>
                      <a:pt x="48" y="297"/>
                    </a:lnTo>
                    <a:lnTo>
                      <a:pt x="47" y="295"/>
                    </a:lnTo>
                    <a:lnTo>
                      <a:pt x="45" y="293"/>
                    </a:lnTo>
                    <a:lnTo>
                      <a:pt x="43" y="289"/>
                    </a:lnTo>
                    <a:lnTo>
                      <a:pt x="43" y="289"/>
                    </a:lnTo>
                    <a:lnTo>
                      <a:pt x="40" y="284"/>
                    </a:lnTo>
                    <a:lnTo>
                      <a:pt x="39" y="283"/>
                    </a:lnTo>
                    <a:lnTo>
                      <a:pt x="38" y="279"/>
                    </a:lnTo>
                    <a:lnTo>
                      <a:pt x="38" y="278"/>
                    </a:lnTo>
                    <a:lnTo>
                      <a:pt x="35" y="272"/>
                    </a:lnTo>
                    <a:lnTo>
                      <a:pt x="31" y="255"/>
                    </a:lnTo>
                    <a:lnTo>
                      <a:pt x="30" y="238"/>
                    </a:lnTo>
                    <a:lnTo>
                      <a:pt x="32" y="223"/>
                    </a:lnTo>
                    <a:lnTo>
                      <a:pt x="39" y="208"/>
                    </a:lnTo>
                    <a:lnTo>
                      <a:pt x="49" y="196"/>
                    </a:lnTo>
                    <a:lnTo>
                      <a:pt x="52" y="202"/>
                    </a:lnTo>
                    <a:lnTo>
                      <a:pt x="52" y="202"/>
                    </a:lnTo>
                    <a:lnTo>
                      <a:pt x="52" y="202"/>
                    </a:lnTo>
                    <a:lnTo>
                      <a:pt x="60" y="220"/>
                    </a:lnTo>
                    <a:lnTo>
                      <a:pt x="73" y="234"/>
                    </a:lnTo>
                    <a:lnTo>
                      <a:pt x="90" y="244"/>
                    </a:lnTo>
                    <a:lnTo>
                      <a:pt x="108" y="246"/>
                    </a:lnTo>
                    <a:lnTo>
                      <a:pt x="116" y="246"/>
                    </a:lnTo>
                    <a:lnTo>
                      <a:pt x="124" y="245"/>
                    </a:lnTo>
                    <a:lnTo>
                      <a:pt x="513" y="144"/>
                    </a:lnTo>
                    <a:close/>
                    <a:moveTo>
                      <a:pt x="476" y="0"/>
                    </a:moveTo>
                    <a:lnTo>
                      <a:pt x="477" y="7"/>
                    </a:lnTo>
                    <a:lnTo>
                      <a:pt x="479" y="12"/>
                    </a:lnTo>
                    <a:lnTo>
                      <a:pt x="90" y="113"/>
                    </a:lnTo>
                    <a:lnTo>
                      <a:pt x="89" y="113"/>
                    </a:lnTo>
                    <a:lnTo>
                      <a:pt x="86" y="106"/>
                    </a:lnTo>
                    <a:lnTo>
                      <a:pt x="82" y="89"/>
                    </a:lnTo>
                    <a:lnTo>
                      <a:pt x="81" y="72"/>
                    </a:lnTo>
                    <a:lnTo>
                      <a:pt x="83" y="56"/>
                    </a:lnTo>
                    <a:lnTo>
                      <a:pt x="90" y="42"/>
                    </a:lnTo>
                    <a:lnTo>
                      <a:pt x="100" y="29"/>
                    </a:lnTo>
                    <a:lnTo>
                      <a:pt x="103" y="35"/>
                    </a:lnTo>
                    <a:lnTo>
                      <a:pt x="103" y="35"/>
                    </a:lnTo>
                    <a:lnTo>
                      <a:pt x="111" y="54"/>
                    </a:lnTo>
                    <a:lnTo>
                      <a:pt x="124" y="68"/>
                    </a:lnTo>
                    <a:lnTo>
                      <a:pt x="141" y="76"/>
                    </a:lnTo>
                    <a:lnTo>
                      <a:pt x="159" y="80"/>
                    </a:lnTo>
                    <a:lnTo>
                      <a:pt x="159" y="80"/>
                    </a:lnTo>
                    <a:lnTo>
                      <a:pt x="167" y="79"/>
                    </a:lnTo>
                    <a:lnTo>
                      <a:pt x="174" y="77"/>
                    </a:lnTo>
                    <a:lnTo>
                      <a:pt x="175" y="77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ysClr val="windowText" lastClr="000000">
                  <a:alpha val="50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6" name="Freeform 3127">
                <a:extLst>
                  <a:ext uri="{FF2B5EF4-FFF2-40B4-BE49-F238E27FC236}">
                    <a16:creationId xmlns:a16="http://schemas.microsoft.com/office/drawing/2014/main" id="{4C539F33-B26A-FE03-A7AC-15EEAAC2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9332" y="2039856"/>
                <a:ext cx="678481" cy="626107"/>
              </a:xfrm>
              <a:custGeom>
                <a:avLst/>
                <a:gdLst>
                  <a:gd name="T0" fmla="*/ 465 w 570"/>
                  <a:gd name="T1" fmla="*/ 0 h 526"/>
                  <a:gd name="T2" fmla="*/ 570 w 570"/>
                  <a:gd name="T3" fmla="*/ 407 h 526"/>
                  <a:gd name="T4" fmla="*/ 105 w 570"/>
                  <a:gd name="T5" fmla="*/ 526 h 526"/>
                  <a:gd name="T6" fmla="*/ 0 w 570"/>
                  <a:gd name="T7" fmla="*/ 121 h 526"/>
                  <a:gd name="T8" fmla="*/ 465 w 570"/>
                  <a:gd name="T9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0" h="526">
                    <a:moveTo>
                      <a:pt x="465" y="0"/>
                    </a:moveTo>
                    <a:lnTo>
                      <a:pt x="570" y="407"/>
                    </a:lnTo>
                    <a:lnTo>
                      <a:pt x="105" y="526"/>
                    </a:lnTo>
                    <a:lnTo>
                      <a:pt x="0" y="121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EBC09F"/>
              </a:solidFill>
              <a:ln w="0">
                <a:solidFill>
                  <a:srgbClr val="EBC09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" name="Freeform 3128">
                <a:extLst>
                  <a:ext uri="{FF2B5EF4-FFF2-40B4-BE49-F238E27FC236}">
                    <a16:creationId xmlns:a16="http://schemas.microsoft.com/office/drawing/2014/main" id="{71B8F29E-1668-81CD-8E6B-252027AF8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6299" y="2119606"/>
                <a:ext cx="657055" cy="736807"/>
              </a:xfrm>
              <a:custGeom>
                <a:avLst/>
                <a:gdLst>
                  <a:gd name="T0" fmla="*/ 308 w 552"/>
                  <a:gd name="T1" fmla="*/ 0 h 619"/>
                  <a:gd name="T2" fmla="*/ 336 w 552"/>
                  <a:gd name="T3" fmla="*/ 2 h 619"/>
                  <a:gd name="T4" fmla="*/ 360 w 552"/>
                  <a:gd name="T5" fmla="*/ 10 h 619"/>
                  <a:gd name="T6" fmla="*/ 381 w 552"/>
                  <a:gd name="T7" fmla="*/ 21 h 619"/>
                  <a:gd name="T8" fmla="*/ 401 w 552"/>
                  <a:gd name="T9" fmla="*/ 34 h 619"/>
                  <a:gd name="T10" fmla="*/ 417 w 552"/>
                  <a:gd name="T11" fmla="*/ 48 h 619"/>
                  <a:gd name="T12" fmla="*/ 431 w 552"/>
                  <a:gd name="T13" fmla="*/ 64 h 619"/>
                  <a:gd name="T14" fmla="*/ 442 w 552"/>
                  <a:gd name="T15" fmla="*/ 81 h 619"/>
                  <a:gd name="T16" fmla="*/ 451 w 552"/>
                  <a:gd name="T17" fmla="*/ 97 h 619"/>
                  <a:gd name="T18" fmla="*/ 459 w 552"/>
                  <a:gd name="T19" fmla="*/ 111 h 619"/>
                  <a:gd name="T20" fmla="*/ 463 w 552"/>
                  <a:gd name="T21" fmla="*/ 123 h 619"/>
                  <a:gd name="T22" fmla="*/ 466 w 552"/>
                  <a:gd name="T23" fmla="*/ 133 h 619"/>
                  <a:gd name="T24" fmla="*/ 549 w 552"/>
                  <a:gd name="T25" fmla="*/ 455 h 619"/>
                  <a:gd name="T26" fmla="*/ 552 w 552"/>
                  <a:gd name="T27" fmla="*/ 478 h 619"/>
                  <a:gd name="T28" fmla="*/ 546 w 552"/>
                  <a:gd name="T29" fmla="*/ 497 h 619"/>
                  <a:gd name="T30" fmla="*/ 536 w 552"/>
                  <a:gd name="T31" fmla="*/ 516 h 619"/>
                  <a:gd name="T32" fmla="*/ 520 w 552"/>
                  <a:gd name="T33" fmla="*/ 530 h 619"/>
                  <a:gd name="T34" fmla="*/ 500 w 552"/>
                  <a:gd name="T35" fmla="*/ 538 h 619"/>
                  <a:gd name="T36" fmla="*/ 197 w 552"/>
                  <a:gd name="T37" fmla="*/ 616 h 619"/>
                  <a:gd name="T38" fmla="*/ 175 w 552"/>
                  <a:gd name="T39" fmla="*/ 619 h 619"/>
                  <a:gd name="T40" fmla="*/ 154 w 552"/>
                  <a:gd name="T41" fmla="*/ 614 h 619"/>
                  <a:gd name="T42" fmla="*/ 137 w 552"/>
                  <a:gd name="T43" fmla="*/ 603 h 619"/>
                  <a:gd name="T44" fmla="*/ 122 w 552"/>
                  <a:gd name="T45" fmla="*/ 588 h 619"/>
                  <a:gd name="T46" fmla="*/ 113 w 552"/>
                  <a:gd name="T47" fmla="*/ 568 h 619"/>
                  <a:gd name="T48" fmla="*/ 3 w 552"/>
                  <a:gd name="T49" fmla="*/ 139 h 619"/>
                  <a:gd name="T50" fmla="*/ 0 w 552"/>
                  <a:gd name="T51" fmla="*/ 118 h 619"/>
                  <a:gd name="T52" fmla="*/ 6 w 552"/>
                  <a:gd name="T53" fmla="*/ 97 h 619"/>
                  <a:gd name="T54" fmla="*/ 16 w 552"/>
                  <a:gd name="T55" fmla="*/ 78 h 619"/>
                  <a:gd name="T56" fmla="*/ 32 w 552"/>
                  <a:gd name="T57" fmla="*/ 65 h 619"/>
                  <a:gd name="T58" fmla="*/ 51 w 552"/>
                  <a:gd name="T59" fmla="*/ 56 h 619"/>
                  <a:gd name="T60" fmla="*/ 243 w 552"/>
                  <a:gd name="T61" fmla="*/ 6 h 619"/>
                  <a:gd name="T62" fmla="*/ 277 w 552"/>
                  <a:gd name="T63" fmla="*/ 0 h 619"/>
                  <a:gd name="T64" fmla="*/ 308 w 552"/>
                  <a:gd name="T65" fmla="*/ 0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2" h="619">
                    <a:moveTo>
                      <a:pt x="308" y="0"/>
                    </a:moveTo>
                    <a:lnTo>
                      <a:pt x="336" y="2"/>
                    </a:lnTo>
                    <a:lnTo>
                      <a:pt x="360" y="10"/>
                    </a:lnTo>
                    <a:lnTo>
                      <a:pt x="381" y="21"/>
                    </a:lnTo>
                    <a:lnTo>
                      <a:pt x="401" y="34"/>
                    </a:lnTo>
                    <a:lnTo>
                      <a:pt x="417" y="48"/>
                    </a:lnTo>
                    <a:lnTo>
                      <a:pt x="431" y="64"/>
                    </a:lnTo>
                    <a:lnTo>
                      <a:pt x="442" y="81"/>
                    </a:lnTo>
                    <a:lnTo>
                      <a:pt x="451" y="97"/>
                    </a:lnTo>
                    <a:lnTo>
                      <a:pt x="459" y="111"/>
                    </a:lnTo>
                    <a:lnTo>
                      <a:pt x="463" y="123"/>
                    </a:lnTo>
                    <a:lnTo>
                      <a:pt x="466" y="133"/>
                    </a:lnTo>
                    <a:lnTo>
                      <a:pt x="549" y="455"/>
                    </a:lnTo>
                    <a:lnTo>
                      <a:pt x="552" y="478"/>
                    </a:lnTo>
                    <a:lnTo>
                      <a:pt x="546" y="497"/>
                    </a:lnTo>
                    <a:lnTo>
                      <a:pt x="536" y="516"/>
                    </a:lnTo>
                    <a:lnTo>
                      <a:pt x="520" y="530"/>
                    </a:lnTo>
                    <a:lnTo>
                      <a:pt x="500" y="538"/>
                    </a:lnTo>
                    <a:lnTo>
                      <a:pt x="197" y="616"/>
                    </a:lnTo>
                    <a:lnTo>
                      <a:pt x="175" y="619"/>
                    </a:lnTo>
                    <a:lnTo>
                      <a:pt x="154" y="614"/>
                    </a:lnTo>
                    <a:lnTo>
                      <a:pt x="137" y="603"/>
                    </a:lnTo>
                    <a:lnTo>
                      <a:pt x="122" y="588"/>
                    </a:lnTo>
                    <a:lnTo>
                      <a:pt x="113" y="568"/>
                    </a:lnTo>
                    <a:lnTo>
                      <a:pt x="3" y="139"/>
                    </a:lnTo>
                    <a:lnTo>
                      <a:pt x="0" y="118"/>
                    </a:lnTo>
                    <a:lnTo>
                      <a:pt x="6" y="97"/>
                    </a:lnTo>
                    <a:lnTo>
                      <a:pt x="16" y="78"/>
                    </a:lnTo>
                    <a:lnTo>
                      <a:pt x="32" y="65"/>
                    </a:lnTo>
                    <a:lnTo>
                      <a:pt x="51" y="56"/>
                    </a:lnTo>
                    <a:lnTo>
                      <a:pt x="243" y="6"/>
                    </a:lnTo>
                    <a:lnTo>
                      <a:pt x="277" y="0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rgbClr val="F7D1B4"/>
              </a:solidFill>
              <a:ln w="0">
                <a:solidFill>
                  <a:srgbClr val="F7D1B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" name="Freeform 3129">
                <a:extLst>
                  <a:ext uri="{FF2B5EF4-FFF2-40B4-BE49-F238E27FC236}">
                    <a16:creationId xmlns:a16="http://schemas.microsoft.com/office/drawing/2014/main" id="{A82A4387-74F0-D68E-3959-BEBF691FE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5404" y="2686198"/>
                <a:ext cx="752280" cy="316624"/>
              </a:xfrm>
              <a:custGeom>
                <a:avLst/>
                <a:gdLst>
                  <a:gd name="T0" fmla="*/ 572 w 632"/>
                  <a:gd name="T1" fmla="*/ 0 h 266"/>
                  <a:gd name="T2" fmla="*/ 590 w 632"/>
                  <a:gd name="T3" fmla="*/ 4 h 266"/>
                  <a:gd name="T4" fmla="*/ 606 w 632"/>
                  <a:gd name="T5" fmla="*/ 13 h 266"/>
                  <a:gd name="T6" fmla="*/ 618 w 632"/>
                  <a:gd name="T7" fmla="*/ 27 h 266"/>
                  <a:gd name="T8" fmla="*/ 626 w 632"/>
                  <a:gd name="T9" fmla="*/ 44 h 266"/>
                  <a:gd name="T10" fmla="*/ 629 w 632"/>
                  <a:gd name="T11" fmla="*/ 62 h 266"/>
                  <a:gd name="T12" fmla="*/ 632 w 632"/>
                  <a:gd name="T13" fmla="*/ 80 h 266"/>
                  <a:gd name="T14" fmla="*/ 628 w 632"/>
                  <a:gd name="T15" fmla="*/ 99 h 266"/>
                  <a:gd name="T16" fmla="*/ 619 w 632"/>
                  <a:gd name="T17" fmla="*/ 113 h 266"/>
                  <a:gd name="T18" fmla="*/ 605 w 632"/>
                  <a:gd name="T19" fmla="*/ 126 h 266"/>
                  <a:gd name="T20" fmla="*/ 588 w 632"/>
                  <a:gd name="T21" fmla="*/ 134 h 266"/>
                  <a:gd name="T22" fmla="*/ 78 w 632"/>
                  <a:gd name="T23" fmla="*/ 265 h 266"/>
                  <a:gd name="T24" fmla="*/ 59 w 632"/>
                  <a:gd name="T25" fmla="*/ 266 h 266"/>
                  <a:gd name="T26" fmla="*/ 42 w 632"/>
                  <a:gd name="T27" fmla="*/ 262 h 266"/>
                  <a:gd name="T28" fmla="*/ 26 w 632"/>
                  <a:gd name="T29" fmla="*/ 253 h 266"/>
                  <a:gd name="T30" fmla="*/ 13 w 632"/>
                  <a:gd name="T31" fmla="*/ 240 h 266"/>
                  <a:gd name="T32" fmla="*/ 6 w 632"/>
                  <a:gd name="T33" fmla="*/ 223 h 266"/>
                  <a:gd name="T34" fmla="*/ 1 w 632"/>
                  <a:gd name="T35" fmla="*/ 205 h 266"/>
                  <a:gd name="T36" fmla="*/ 0 w 632"/>
                  <a:gd name="T37" fmla="*/ 186 h 266"/>
                  <a:gd name="T38" fmla="*/ 4 w 632"/>
                  <a:gd name="T39" fmla="*/ 168 h 266"/>
                  <a:gd name="T40" fmla="*/ 13 w 632"/>
                  <a:gd name="T41" fmla="*/ 154 h 266"/>
                  <a:gd name="T42" fmla="*/ 26 w 632"/>
                  <a:gd name="T43" fmla="*/ 140 h 266"/>
                  <a:gd name="T44" fmla="*/ 44 w 632"/>
                  <a:gd name="T45" fmla="*/ 133 h 266"/>
                  <a:gd name="T46" fmla="*/ 554 w 632"/>
                  <a:gd name="T47" fmla="*/ 2 h 266"/>
                  <a:gd name="T48" fmla="*/ 572 w 632"/>
                  <a:gd name="T4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2" h="266">
                    <a:moveTo>
                      <a:pt x="572" y="0"/>
                    </a:moveTo>
                    <a:lnTo>
                      <a:pt x="590" y="4"/>
                    </a:lnTo>
                    <a:lnTo>
                      <a:pt x="606" y="13"/>
                    </a:lnTo>
                    <a:lnTo>
                      <a:pt x="618" y="27"/>
                    </a:lnTo>
                    <a:lnTo>
                      <a:pt x="626" y="44"/>
                    </a:lnTo>
                    <a:lnTo>
                      <a:pt x="629" y="62"/>
                    </a:lnTo>
                    <a:lnTo>
                      <a:pt x="632" y="80"/>
                    </a:lnTo>
                    <a:lnTo>
                      <a:pt x="628" y="99"/>
                    </a:lnTo>
                    <a:lnTo>
                      <a:pt x="619" y="113"/>
                    </a:lnTo>
                    <a:lnTo>
                      <a:pt x="605" y="126"/>
                    </a:lnTo>
                    <a:lnTo>
                      <a:pt x="588" y="134"/>
                    </a:lnTo>
                    <a:lnTo>
                      <a:pt x="78" y="265"/>
                    </a:lnTo>
                    <a:lnTo>
                      <a:pt x="59" y="266"/>
                    </a:lnTo>
                    <a:lnTo>
                      <a:pt x="42" y="262"/>
                    </a:lnTo>
                    <a:lnTo>
                      <a:pt x="26" y="253"/>
                    </a:lnTo>
                    <a:lnTo>
                      <a:pt x="13" y="240"/>
                    </a:lnTo>
                    <a:lnTo>
                      <a:pt x="6" y="223"/>
                    </a:lnTo>
                    <a:lnTo>
                      <a:pt x="1" y="205"/>
                    </a:lnTo>
                    <a:lnTo>
                      <a:pt x="0" y="186"/>
                    </a:lnTo>
                    <a:lnTo>
                      <a:pt x="4" y="168"/>
                    </a:lnTo>
                    <a:lnTo>
                      <a:pt x="13" y="154"/>
                    </a:lnTo>
                    <a:lnTo>
                      <a:pt x="26" y="140"/>
                    </a:lnTo>
                    <a:lnTo>
                      <a:pt x="44" y="133"/>
                    </a:lnTo>
                    <a:lnTo>
                      <a:pt x="554" y="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F7D1B4"/>
              </a:solidFill>
              <a:ln w="0">
                <a:solidFill>
                  <a:srgbClr val="F7D1B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" name="Freeform 3130">
                <a:extLst>
                  <a:ext uri="{FF2B5EF4-FFF2-40B4-BE49-F238E27FC236}">
                    <a16:creationId xmlns:a16="http://schemas.microsoft.com/office/drawing/2014/main" id="{3C233A20-D61F-ED35-F2DB-3E4F71E52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591" y="2859984"/>
                <a:ext cx="99987" cy="119032"/>
              </a:xfrm>
              <a:custGeom>
                <a:avLst/>
                <a:gdLst>
                  <a:gd name="T0" fmla="*/ 50 w 84"/>
                  <a:gd name="T1" fmla="*/ 0 h 100"/>
                  <a:gd name="T2" fmla="*/ 59 w 84"/>
                  <a:gd name="T3" fmla="*/ 2 h 100"/>
                  <a:gd name="T4" fmla="*/ 67 w 84"/>
                  <a:gd name="T5" fmla="*/ 9 h 100"/>
                  <a:gd name="T6" fmla="*/ 72 w 84"/>
                  <a:gd name="T7" fmla="*/ 18 h 100"/>
                  <a:gd name="T8" fmla="*/ 76 w 84"/>
                  <a:gd name="T9" fmla="*/ 30 h 100"/>
                  <a:gd name="T10" fmla="*/ 79 w 84"/>
                  <a:gd name="T11" fmla="*/ 43 h 100"/>
                  <a:gd name="T12" fmla="*/ 83 w 84"/>
                  <a:gd name="T13" fmla="*/ 56 h 100"/>
                  <a:gd name="T14" fmla="*/ 84 w 84"/>
                  <a:gd name="T15" fmla="*/ 68 h 100"/>
                  <a:gd name="T16" fmla="*/ 84 w 84"/>
                  <a:gd name="T17" fmla="*/ 78 h 100"/>
                  <a:gd name="T18" fmla="*/ 81 w 84"/>
                  <a:gd name="T19" fmla="*/ 87 h 100"/>
                  <a:gd name="T20" fmla="*/ 75 w 84"/>
                  <a:gd name="T21" fmla="*/ 94 h 100"/>
                  <a:gd name="T22" fmla="*/ 64 w 84"/>
                  <a:gd name="T23" fmla="*/ 99 h 100"/>
                  <a:gd name="T24" fmla="*/ 47 w 84"/>
                  <a:gd name="T25" fmla="*/ 100 h 100"/>
                  <a:gd name="T26" fmla="*/ 33 w 84"/>
                  <a:gd name="T27" fmla="*/ 97 h 100"/>
                  <a:gd name="T28" fmla="*/ 18 w 84"/>
                  <a:gd name="T29" fmla="*/ 89 h 100"/>
                  <a:gd name="T30" fmla="*/ 8 w 84"/>
                  <a:gd name="T31" fmla="*/ 77 h 100"/>
                  <a:gd name="T32" fmla="*/ 1 w 84"/>
                  <a:gd name="T33" fmla="*/ 63 h 100"/>
                  <a:gd name="T34" fmla="*/ 0 w 84"/>
                  <a:gd name="T35" fmla="*/ 47 h 100"/>
                  <a:gd name="T36" fmla="*/ 4 w 84"/>
                  <a:gd name="T37" fmla="*/ 31 h 100"/>
                  <a:gd name="T38" fmla="*/ 12 w 84"/>
                  <a:gd name="T39" fmla="*/ 18 h 100"/>
                  <a:gd name="T40" fmla="*/ 24 w 84"/>
                  <a:gd name="T41" fmla="*/ 8 h 100"/>
                  <a:gd name="T42" fmla="*/ 38 w 84"/>
                  <a:gd name="T43" fmla="*/ 1 h 100"/>
                  <a:gd name="T44" fmla="*/ 50 w 84"/>
                  <a:gd name="T4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100">
                    <a:moveTo>
                      <a:pt x="50" y="0"/>
                    </a:moveTo>
                    <a:lnTo>
                      <a:pt x="59" y="2"/>
                    </a:lnTo>
                    <a:lnTo>
                      <a:pt x="67" y="9"/>
                    </a:lnTo>
                    <a:lnTo>
                      <a:pt x="72" y="18"/>
                    </a:lnTo>
                    <a:lnTo>
                      <a:pt x="76" y="30"/>
                    </a:lnTo>
                    <a:lnTo>
                      <a:pt x="79" y="43"/>
                    </a:lnTo>
                    <a:lnTo>
                      <a:pt x="83" y="56"/>
                    </a:lnTo>
                    <a:lnTo>
                      <a:pt x="84" y="68"/>
                    </a:lnTo>
                    <a:lnTo>
                      <a:pt x="84" y="78"/>
                    </a:lnTo>
                    <a:lnTo>
                      <a:pt x="81" y="87"/>
                    </a:lnTo>
                    <a:lnTo>
                      <a:pt x="75" y="94"/>
                    </a:lnTo>
                    <a:lnTo>
                      <a:pt x="64" y="99"/>
                    </a:lnTo>
                    <a:lnTo>
                      <a:pt x="47" y="100"/>
                    </a:lnTo>
                    <a:lnTo>
                      <a:pt x="33" y="97"/>
                    </a:lnTo>
                    <a:lnTo>
                      <a:pt x="18" y="89"/>
                    </a:lnTo>
                    <a:lnTo>
                      <a:pt x="8" y="77"/>
                    </a:lnTo>
                    <a:lnTo>
                      <a:pt x="1" y="63"/>
                    </a:lnTo>
                    <a:lnTo>
                      <a:pt x="0" y="47"/>
                    </a:lnTo>
                    <a:lnTo>
                      <a:pt x="4" y="31"/>
                    </a:lnTo>
                    <a:lnTo>
                      <a:pt x="12" y="18"/>
                    </a:lnTo>
                    <a:lnTo>
                      <a:pt x="24" y="8"/>
                    </a:lnTo>
                    <a:lnTo>
                      <a:pt x="38" y="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FECDE"/>
              </a:solidFill>
              <a:ln w="0">
                <a:solidFill>
                  <a:srgbClr val="FFECD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" name="Freeform 3131">
                <a:extLst>
                  <a:ext uri="{FF2B5EF4-FFF2-40B4-BE49-F238E27FC236}">
                    <a16:creationId xmlns:a16="http://schemas.microsoft.com/office/drawing/2014/main" id="{E101676A-C525-6C20-27D2-B52EA3C89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3750" y="2526695"/>
                <a:ext cx="751091" cy="317815"/>
              </a:xfrm>
              <a:custGeom>
                <a:avLst/>
                <a:gdLst>
                  <a:gd name="T0" fmla="*/ 572 w 631"/>
                  <a:gd name="T1" fmla="*/ 0 h 267"/>
                  <a:gd name="T2" fmla="*/ 590 w 631"/>
                  <a:gd name="T3" fmla="*/ 3 h 267"/>
                  <a:gd name="T4" fmla="*/ 606 w 631"/>
                  <a:gd name="T5" fmla="*/ 14 h 267"/>
                  <a:gd name="T6" fmla="*/ 617 w 631"/>
                  <a:gd name="T7" fmla="*/ 27 h 267"/>
                  <a:gd name="T8" fmla="*/ 625 w 631"/>
                  <a:gd name="T9" fmla="*/ 44 h 267"/>
                  <a:gd name="T10" fmla="*/ 629 w 631"/>
                  <a:gd name="T11" fmla="*/ 61 h 267"/>
                  <a:gd name="T12" fmla="*/ 631 w 631"/>
                  <a:gd name="T13" fmla="*/ 81 h 267"/>
                  <a:gd name="T14" fmla="*/ 627 w 631"/>
                  <a:gd name="T15" fmla="*/ 98 h 267"/>
                  <a:gd name="T16" fmla="*/ 617 w 631"/>
                  <a:gd name="T17" fmla="*/ 113 h 267"/>
                  <a:gd name="T18" fmla="*/ 604 w 631"/>
                  <a:gd name="T19" fmla="*/ 127 h 267"/>
                  <a:gd name="T20" fmla="*/ 587 w 631"/>
                  <a:gd name="T21" fmla="*/ 133 h 267"/>
                  <a:gd name="T22" fmla="*/ 77 w 631"/>
                  <a:gd name="T23" fmla="*/ 265 h 267"/>
                  <a:gd name="T24" fmla="*/ 58 w 631"/>
                  <a:gd name="T25" fmla="*/ 267 h 267"/>
                  <a:gd name="T26" fmla="*/ 40 w 631"/>
                  <a:gd name="T27" fmla="*/ 263 h 267"/>
                  <a:gd name="T28" fmla="*/ 24 w 631"/>
                  <a:gd name="T29" fmla="*/ 253 h 267"/>
                  <a:gd name="T30" fmla="*/ 13 w 631"/>
                  <a:gd name="T31" fmla="*/ 240 h 267"/>
                  <a:gd name="T32" fmla="*/ 5 w 631"/>
                  <a:gd name="T33" fmla="*/ 222 h 267"/>
                  <a:gd name="T34" fmla="*/ 1 w 631"/>
                  <a:gd name="T35" fmla="*/ 205 h 267"/>
                  <a:gd name="T36" fmla="*/ 0 w 631"/>
                  <a:gd name="T37" fmla="*/ 187 h 267"/>
                  <a:gd name="T38" fmla="*/ 3 w 631"/>
                  <a:gd name="T39" fmla="*/ 168 h 267"/>
                  <a:gd name="T40" fmla="*/ 13 w 631"/>
                  <a:gd name="T41" fmla="*/ 153 h 267"/>
                  <a:gd name="T42" fmla="*/ 26 w 631"/>
                  <a:gd name="T43" fmla="*/ 141 h 267"/>
                  <a:gd name="T44" fmla="*/ 43 w 631"/>
                  <a:gd name="T45" fmla="*/ 133 h 267"/>
                  <a:gd name="T46" fmla="*/ 553 w 631"/>
                  <a:gd name="T47" fmla="*/ 2 h 267"/>
                  <a:gd name="T48" fmla="*/ 572 w 631"/>
                  <a:gd name="T4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1" h="267">
                    <a:moveTo>
                      <a:pt x="572" y="0"/>
                    </a:moveTo>
                    <a:lnTo>
                      <a:pt x="590" y="3"/>
                    </a:lnTo>
                    <a:lnTo>
                      <a:pt x="606" y="14"/>
                    </a:lnTo>
                    <a:lnTo>
                      <a:pt x="617" y="27"/>
                    </a:lnTo>
                    <a:lnTo>
                      <a:pt x="625" y="44"/>
                    </a:lnTo>
                    <a:lnTo>
                      <a:pt x="629" y="61"/>
                    </a:lnTo>
                    <a:lnTo>
                      <a:pt x="631" y="81"/>
                    </a:lnTo>
                    <a:lnTo>
                      <a:pt x="627" y="98"/>
                    </a:lnTo>
                    <a:lnTo>
                      <a:pt x="617" y="113"/>
                    </a:lnTo>
                    <a:lnTo>
                      <a:pt x="604" y="127"/>
                    </a:lnTo>
                    <a:lnTo>
                      <a:pt x="587" y="133"/>
                    </a:lnTo>
                    <a:lnTo>
                      <a:pt x="77" y="265"/>
                    </a:lnTo>
                    <a:lnTo>
                      <a:pt x="58" y="267"/>
                    </a:lnTo>
                    <a:lnTo>
                      <a:pt x="40" y="263"/>
                    </a:lnTo>
                    <a:lnTo>
                      <a:pt x="24" y="253"/>
                    </a:lnTo>
                    <a:lnTo>
                      <a:pt x="13" y="240"/>
                    </a:lnTo>
                    <a:lnTo>
                      <a:pt x="5" y="222"/>
                    </a:lnTo>
                    <a:lnTo>
                      <a:pt x="1" y="205"/>
                    </a:lnTo>
                    <a:lnTo>
                      <a:pt x="0" y="187"/>
                    </a:lnTo>
                    <a:lnTo>
                      <a:pt x="3" y="168"/>
                    </a:lnTo>
                    <a:lnTo>
                      <a:pt x="13" y="153"/>
                    </a:lnTo>
                    <a:lnTo>
                      <a:pt x="26" y="141"/>
                    </a:lnTo>
                    <a:lnTo>
                      <a:pt x="43" y="133"/>
                    </a:lnTo>
                    <a:lnTo>
                      <a:pt x="553" y="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F7D1B4"/>
              </a:solidFill>
              <a:ln w="0">
                <a:solidFill>
                  <a:srgbClr val="F7D1B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" name="Freeform 3132">
                <a:extLst>
                  <a:ext uri="{FF2B5EF4-FFF2-40B4-BE49-F238E27FC236}">
                    <a16:creationId xmlns:a16="http://schemas.microsoft.com/office/drawing/2014/main" id="{A2BAE70F-8253-A901-A1E2-5CEB16F92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9937" y="2700481"/>
                <a:ext cx="99987" cy="120222"/>
              </a:xfrm>
              <a:custGeom>
                <a:avLst/>
                <a:gdLst>
                  <a:gd name="T0" fmla="*/ 50 w 84"/>
                  <a:gd name="T1" fmla="*/ 0 h 101"/>
                  <a:gd name="T2" fmla="*/ 59 w 84"/>
                  <a:gd name="T3" fmla="*/ 3 h 101"/>
                  <a:gd name="T4" fmla="*/ 65 w 84"/>
                  <a:gd name="T5" fmla="*/ 9 h 101"/>
                  <a:gd name="T6" fmla="*/ 71 w 84"/>
                  <a:gd name="T7" fmla="*/ 18 h 101"/>
                  <a:gd name="T8" fmla="*/ 74 w 84"/>
                  <a:gd name="T9" fmla="*/ 30 h 101"/>
                  <a:gd name="T10" fmla="*/ 78 w 84"/>
                  <a:gd name="T11" fmla="*/ 43 h 101"/>
                  <a:gd name="T12" fmla="*/ 82 w 84"/>
                  <a:gd name="T13" fmla="*/ 56 h 101"/>
                  <a:gd name="T14" fmla="*/ 84 w 84"/>
                  <a:gd name="T15" fmla="*/ 68 h 101"/>
                  <a:gd name="T16" fmla="*/ 84 w 84"/>
                  <a:gd name="T17" fmla="*/ 79 h 101"/>
                  <a:gd name="T18" fmla="*/ 81 w 84"/>
                  <a:gd name="T19" fmla="*/ 88 h 101"/>
                  <a:gd name="T20" fmla="*/ 74 w 84"/>
                  <a:gd name="T21" fmla="*/ 94 h 101"/>
                  <a:gd name="T22" fmla="*/ 63 w 84"/>
                  <a:gd name="T23" fmla="*/ 100 h 101"/>
                  <a:gd name="T24" fmla="*/ 47 w 84"/>
                  <a:gd name="T25" fmla="*/ 101 h 101"/>
                  <a:gd name="T26" fmla="*/ 31 w 84"/>
                  <a:gd name="T27" fmla="*/ 97 h 101"/>
                  <a:gd name="T28" fmla="*/ 18 w 84"/>
                  <a:gd name="T29" fmla="*/ 89 h 101"/>
                  <a:gd name="T30" fmla="*/ 8 w 84"/>
                  <a:gd name="T31" fmla="*/ 77 h 101"/>
                  <a:gd name="T32" fmla="*/ 1 w 84"/>
                  <a:gd name="T33" fmla="*/ 63 h 101"/>
                  <a:gd name="T34" fmla="*/ 0 w 84"/>
                  <a:gd name="T35" fmla="*/ 47 h 101"/>
                  <a:gd name="T36" fmla="*/ 4 w 84"/>
                  <a:gd name="T37" fmla="*/ 32 h 101"/>
                  <a:gd name="T38" fmla="*/ 12 w 84"/>
                  <a:gd name="T39" fmla="*/ 18 h 101"/>
                  <a:gd name="T40" fmla="*/ 23 w 84"/>
                  <a:gd name="T41" fmla="*/ 8 h 101"/>
                  <a:gd name="T42" fmla="*/ 38 w 84"/>
                  <a:gd name="T43" fmla="*/ 1 h 101"/>
                  <a:gd name="T44" fmla="*/ 50 w 84"/>
                  <a:gd name="T4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101">
                    <a:moveTo>
                      <a:pt x="50" y="0"/>
                    </a:moveTo>
                    <a:lnTo>
                      <a:pt x="59" y="3"/>
                    </a:lnTo>
                    <a:lnTo>
                      <a:pt x="65" y="9"/>
                    </a:lnTo>
                    <a:lnTo>
                      <a:pt x="71" y="18"/>
                    </a:lnTo>
                    <a:lnTo>
                      <a:pt x="74" y="30"/>
                    </a:lnTo>
                    <a:lnTo>
                      <a:pt x="78" y="43"/>
                    </a:lnTo>
                    <a:lnTo>
                      <a:pt x="82" y="56"/>
                    </a:lnTo>
                    <a:lnTo>
                      <a:pt x="84" y="68"/>
                    </a:lnTo>
                    <a:lnTo>
                      <a:pt x="84" y="79"/>
                    </a:lnTo>
                    <a:lnTo>
                      <a:pt x="81" y="88"/>
                    </a:lnTo>
                    <a:lnTo>
                      <a:pt x="74" y="94"/>
                    </a:lnTo>
                    <a:lnTo>
                      <a:pt x="63" y="100"/>
                    </a:lnTo>
                    <a:lnTo>
                      <a:pt x="47" y="101"/>
                    </a:lnTo>
                    <a:lnTo>
                      <a:pt x="31" y="97"/>
                    </a:lnTo>
                    <a:lnTo>
                      <a:pt x="18" y="89"/>
                    </a:lnTo>
                    <a:lnTo>
                      <a:pt x="8" y="77"/>
                    </a:lnTo>
                    <a:lnTo>
                      <a:pt x="1" y="63"/>
                    </a:lnTo>
                    <a:lnTo>
                      <a:pt x="0" y="47"/>
                    </a:lnTo>
                    <a:lnTo>
                      <a:pt x="4" y="32"/>
                    </a:lnTo>
                    <a:lnTo>
                      <a:pt x="12" y="18"/>
                    </a:lnTo>
                    <a:lnTo>
                      <a:pt x="23" y="8"/>
                    </a:lnTo>
                    <a:lnTo>
                      <a:pt x="38" y="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FECDE"/>
              </a:solidFill>
              <a:ln w="0">
                <a:solidFill>
                  <a:srgbClr val="FFECD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" name="Freeform 3133">
                <a:extLst>
                  <a:ext uri="{FF2B5EF4-FFF2-40B4-BE49-F238E27FC236}">
                    <a16:creationId xmlns:a16="http://schemas.microsoft.com/office/drawing/2014/main" id="{342142E4-23BE-1A29-B3C4-F62CB8E9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079" y="2337435"/>
                <a:ext cx="753471" cy="317815"/>
              </a:xfrm>
              <a:custGeom>
                <a:avLst/>
                <a:gdLst>
                  <a:gd name="T0" fmla="*/ 572 w 633"/>
                  <a:gd name="T1" fmla="*/ 0 h 267"/>
                  <a:gd name="T2" fmla="*/ 591 w 633"/>
                  <a:gd name="T3" fmla="*/ 4 h 267"/>
                  <a:gd name="T4" fmla="*/ 606 w 633"/>
                  <a:gd name="T5" fmla="*/ 13 h 267"/>
                  <a:gd name="T6" fmla="*/ 618 w 633"/>
                  <a:gd name="T7" fmla="*/ 28 h 267"/>
                  <a:gd name="T8" fmla="*/ 626 w 633"/>
                  <a:gd name="T9" fmla="*/ 45 h 267"/>
                  <a:gd name="T10" fmla="*/ 630 w 633"/>
                  <a:gd name="T11" fmla="*/ 62 h 267"/>
                  <a:gd name="T12" fmla="*/ 633 w 633"/>
                  <a:gd name="T13" fmla="*/ 80 h 267"/>
                  <a:gd name="T14" fmla="*/ 629 w 633"/>
                  <a:gd name="T15" fmla="*/ 98 h 267"/>
                  <a:gd name="T16" fmla="*/ 620 w 633"/>
                  <a:gd name="T17" fmla="*/ 114 h 267"/>
                  <a:gd name="T18" fmla="*/ 605 w 633"/>
                  <a:gd name="T19" fmla="*/ 126 h 267"/>
                  <a:gd name="T20" fmla="*/ 588 w 633"/>
                  <a:gd name="T21" fmla="*/ 134 h 267"/>
                  <a:gd name="T22" fmla="*/ 79 w 633"/>
                  <a:gd name="T23" fmla="*/ 266 h 267"/>
                  <a:gd name="T24" fmla="*/ 59 w 633"/>
                  <a:gd name="T25" fmla="*/ 267 h 267"/>
                  <a:gd name="T26" fmla="*/ 42 w 633"/>
                  <a:gd name="T27" fmla="*/ 263 h 267"/>
                  <a:gd name="T28" fmla="*/ 27 w 633"/>
                  <a:gd name="T29" fmla="*/ 254 h 267"/>
                  <a:gd name="T30" fmla="*/ 13 w 633"/>
                  <a:gd name="T31" fmla="*/ 240 h 267"/>
                  <a:gd name="T32" fmla="*/ 7 w 633"/>
                  <a:gd name="T33" fmla="*/ 223 h 267"/>
                  <a:gd name="T34" fmla="*/ 2 w 633"/>
                  <a:gd name="T35" fmla="*/ 206 h 267"/>
                  <a:gd name="T36" fmla="*/ 0 w 633"/>
                  <a:gd name="T37" fmla="*/ 187 h 267"/>
                  <a:gd name="T38" fmla="*/ 4 w 633"/>
                  <a:gd name="T39" fmla="*/ 169 h 267"/>
                  <a:gd name="T40" fmla="*/ 13 w 633"/>
                  <a:gd name="T41" fmla="*/ 153 h 267"/>
                  <a:gd name="T42" fmla="*/ 27 w 633"/>
                  <a:gd name="T43" fmla="*/ 142 h 267"/>
                  <a:gd name="T44" fmla="*/ 45 w 633"/>
                  <a:gd name="T45" fmla="*/ 134 h 267"/>
                  <a:gd name="T46" fmla="*/ 554 w 633"/>
                  <a:gd name="T47" fmla="*/ 1 h 267"/>
                  <a:gd name="T48" fmla="*/ 572 w 633"/>
                  <a:gd name="T4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3" h="267">
                    <a:moveTo>
                      <a:pt x="572" y="0"/>
                    </a:moveTo>
                    <a:lnTo>
                      <a:pt x="591" y="4"/>
                    </a:lnTo>
                    <a:lnTo>
                      <a:pt x="606" y="13"/>
                    </a:lnTo>
                    <a:lnTo>
                      <a:pt x="618" y="28"/>
                    </a:lnTo>
                    <a:lnTo>
                      <a:pt x="626" y="45"/>
                    </a:lnTo>
                    <a:lnTo>
                      <a:pt x="630" y="62"/>
                    </a:lnTo>
                    <a:lnTo>
                      <a:pt x="633" y="80"/>
                    </a:lnTo>
                    <a:lnTo>
                      <a:pt x="629" y="98"/>
                    </a:lnTo>
                    <a:lnTo>
                      <a:pt x="620" y="114"/>
                    </a:lnTo>
                    <a:lnTo>
                      <a:pt x="605" y="126"/>
                    </a:lnTo>
                    <a:lnTo>
                      <a:pt x="588" y="134"/>
                    </a:lnTo>
                    <a:lnTo>
                      <a:pt x="79" y="266"/>
                    </a:lnTo>
                    <a:lnTo>
                      <a:pt x="59" y="267"/>
                    </a:lnTo>
                    <a:lnTo>
                      <a:pt x="42" y="263"/>
                    </a:lnTo>
                    <a:lnTo>
                      <a:pt x="27" y="254"/>
                    </a:lnTo>
                    <a:lnTo>
                      <a:pt x="13" y="240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87"/>
                    </a:lnTo>
                    <a:lnTo>
                      <a:pt x="4" y="169"/>
                    </a:lnTo>
                    <a:lnTo>
                      <a:pt x="13" y="153"/>
                    </a:lnTo>
                    <a:lnTo>
                      <a:pt x="27" y="142"/>
                    </a:lnTo>
                    <a:lnTo>
                      <a:pt x="45" y="134"/>
                    </a:lnTo>
                    <a:lnTo>
                      <a:pt x="554" y="1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F7D1B4"/>
              </a:solidFill>
              <a:ln w="0">
                <a:solidFill>
                  <a:srgbClr val="F7D1B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3" name="Freeform 3134">
                <a:extLst>
                  <a:ext uri="{FF2B5EF4-FFF2-40B4-BE49-F238E27FC236}">
                    <a16:creationId xmlns:a16="http://schemas.microsoft.com/office/drawing/2014/main" id="{6C6DAF1A-A8D7-480C-F9BB-794EA71CE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4456" y="2510031"/>
                <a:ext cx="98797" cy="122603"/>
              </a:xfrm>
              <a:custGeom>
                <a:avLst/>
                <a:gdLst>
                  <a:gd name="T0" fmla="*/ 49 w 83"/>
                  <a:gd name="T1" fmla="*/ 0 h 103"/>
                  <a:gd name="T2" fmla="*/ 59 w 83"/>
                  <a:gd name="T3" fmla="*/ 4 h 103"/>
                  <a:gd name="T4" fmla="*/ 66 w 83"/>
                  <a:gd name="T5" fmla="*/ 11 h 103"/>
                  <a:gd name="T6" fmla="*/ 72 w 83"/>
                  <a:gd name="T7" fmla="*/ 20 h 103"/>
                  <a:gd name="T8" fmla="*/ 76 w 83"/>
                  <a:gd name="T9" fmla="*/ 31 h 103"/>
                  <a:gd name="T10" fmla="*/ 78 w 83"/>
                  <a:gd name="T11" fmla="*/ 44 h 103"/>
                  <a:gd name="T12" fmla="*/ 82 w 83"/>
                  <a:gd name="T13" fmla="*/ 57 h 103"/>
                  <a:gd name="T14" fmla="*/ 83 w 83"/>
                  <a:gd name="T15" fmla="*/ 70 h 103"/>
                  <a:gd name="T16" fmla="*/ 83 w 83"/>
                  <a:gd name="T17" fmla="*/ 80 h 103"/>
                  <a:gd name="T18" fmla="*/ 81 w 83"/>
                  <a:gd name="T19" fmla="*/ 88 h 103"/>
                  <a:gd name="T20" fmla="*/ 74 w 83"/>
                  <a:gd name="T21" fmla="*/ 96 h 103"/>
                  <a:gd name="T22" fmla="*/ 64 w 83"/>
                  <a:gd name="T23" fmla="*/ 100 h 103"/>
                  <a:gd name="T24" fmla="*/ 47 w 83"/>
                  <a:gd name="T25" fmla="*/ 103 h 103"/>
                  <a:gd name="T26" fmla="*/ 32 w 83"/>
                  <a:gd name="T27" fmla="*/ 99 h 103"/>
                  <a:gd name="T28" fmla="*/ 18 w 83"/>
                  <a:gd name="T29" fmla="*/ 91 h 103"/>
                  <a:gd name="T30" fmla="*/ 7 w 83"/>
                  <a:gd name="T31" fmla="*/ 79 h 103"/>
                  <a:gd name="T32" fmla="*/ 1 w 83"/>
                  <a:gd name="T33" fmla="*/ 65 h 103"/>
                  <a:gd name="T34" fmla="*/ 0 w 83"/>
                  <a:gd name="T35" fmla="*/ 48 h 103"/>
                  <a:gd name="T36" fmla="*/ 4 w 83"/>
                  <a:gd name="T37" fmla="*/ 33 h 103"/>
                  <a:gd name="T38" fmla="*/ 11 w 83"/>
                  <a:gd name="T39" fmla="*/ 19 h 103"/>
                  <a:gd name="T40" fmla="*/ 23 w 83"/>
                  <a:gd name="T41" fmla="*/ 8 h 103"/>
                  <a:gd name="T42" fmla="*/ 38 w 83"/>
                  <a:gd name="T43" fmla="*/ 2 h 103"/>
                  <a:gd name="T44" fmla="*/ 49 w 83"/>
                  <a:gd name="T4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3">
                    <a:moveTo>
                      <a:pt x="49" y="0"/>
                    </a:moveTo>
                    <a:lnTo>
                      <a:pt x="59" y="4"/>
                    </a:lnTo>
                    <a:lnTo>
                      <a:pt x="66" y="11"/>
                    </a:lnTo>
                    <a:lnTo>
                      <a:pt x="72" y="20"/>
                    </a:lnTo>
                    <a:lnTo>
                      <a:pt x="76" y="31"/>
                    </a:lnTo>
                    <a:lnTo>
                      <a:pt x="78" y="44"/>
                    </a:lnTo>
                    <a:lnTo>
                      <a:pt x="82" y="57"/>
                    </a:lnTo>
                    <a:lnTo>
                      <a:pt x="83" y="70"/>
                    </a:lnTo>
                    <a:lnTo>
                      <a:pt x="83" y="80"/>
                    </a:lnTo>
                    <a:lnTo>
                      <a:pt x="81" y="88"/>
                    </a:lnTo>
                    <a:lnTo>
                      <a:pt x="74" y="96"/>
                    </a:lnTo>
                    <a:lnTo>
                      <a:pt x="64" y="100"/>
                    </a:lnTo>
                    <a:lnTo>
                      <a:pt x="47" y="103"/>
                    </a:lnTo>
                    <a:lnTo>
                      <a:pt x="32" y="99"/>
                    </a:lnTo>
                    <a:lnTo>
                      <a:pt x="18" y="91"/>
                    </a:lnTo>
                    <a:lnTo>
                      <a:pt x="7" y="79"/>
                    </a:lnTo>
                    <a:lnTo>
                      <a:pt x="1" y="65"/>
                    </a:lnTo>
                    <a:lnTo>
                      <a:pt x="0" y="48"/>
                    </a:lnTo>
                    <a:lnTo>
                      <a:pt x="4" y="33"/>
                    </a:lnTo>
                    <a:lnTo>
                      <a:pt x="11" y="19"/>
                    </a:lnTo>
                    <a:lnTo>
                      <a:pt x="23" y="8"/>
                    </a:lnTo>
                    <a:lnTo>
                      <a:pt x="38" y="2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ECDE"/>
              </a:solidFill>
              <a:ln w="0">
                <a:solidFill>
                  <a:srgbClr val="FFECD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4" name="Freeform 3135">
                <a:extLst>
                  <a:ext uri="{FF2B5EF4-FFF2-40B4-BE49-F238E27FC236}">
                    <a16:creationId xmlns:a16="http://schemas.microsoft.com/office/drawing/2014/main" id="{57935F12-80DD-EF38-F9DC-8A780B59D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7785" y="2139842"/>
                <a:ext cx="753471" cy="317815"/>
              </a:xfrm>
              <a:custGeom>
                <a:avLst/>
                <a:gdLst>
                  <a:gd name="T0" fmla="*/ 572 w 633"/>
                  <a:gd name="T1" fmla="*/ 0 h 267"/>
                  <a:gd name="T2" fmla="*/ 591 w 633"/>
                  <a:gd name="T3" fmla="*/ 4 h 267"/>
                  <a:gd name="T4" fmla="*/ 607 w 633"/>
                  <a:gd name="T5" fmla="*/ 13 h 267"/>
                  <a:gd name="T6" fmla="*/ 618 w 633"/>
                  <a:gd name="T7" fmla="*/ 26 h 267"/>
                  <a:gd name="T8" fmla="*/ 626 w 633"/>
                  <a:gd name="T9" fmla="*/ 44 h 267"/>
                  <a:gd name="T10" fmla="*/ 630 w 633"/>
                  <a:gd name="T11" fmla="*/ 61 h 267"/>
                  <a:gd name="T12" fmla="*/ 633 w 633"/>
                  <a:gd name="T13" fmla="*/ 80 h 267"/>
                  <a:gd name="T14" fmla="*/ 629 w 633"/>
                  <a:gd name="T15" fmla="*/ 98 h 267"/>
                  <a:gd name="T16" fmla="*/ 620 w 633"/>
                  <a:gd name="T17" fmla="*/ 114 h 267"/>
                  <a:gd name="T18" fmla="*/ 605 w 633"/>
                  <a:gd name="T19" fmla="*/ 126 h 267"/>
                  <a:gd name="T20" fmla="*/ 588 w 633"/>
                  <a:gd name="T21" fmla="*/ 133 h 267"/>
                  <a:gd name="T22" fmla="*/ 79 w 633"/>
                  <a:gd name="T23" fmla="*/ 264 h 267"/>
                  <a:gd name="T24" fmla="*/ 59 w 633"/>
                  <a:gd name="T25" fmla="*/ 267 h 267"/>
                  <a:gd name="T26" fmla="*/ 42 w 633"/>
                  <a:gd name="T27" fmla="*/ 263 h 267"/>
                  <a:gd name="T28" fmla="*/ 27 w 633"/>
                  <a:gd name="T29" fmla="*/ 254 h 267"/>
                  <a:gd name="T30" fmla="*/ 14 w 633"/>
                  <a:gd name="T31" fmla="*/ 239 h 267"/>
                  <a:gd name="T32" fmla="*/ 7 w 633"/>
                  <a:gd name="T33" fmla="*/ 222 h 267"/>
                  <a:gd name="T34" fmla="*/ 2 w 633"/>
                  <a:gd name="T35" fmla="*/ 205 h 267"/>
                  <a:gd name="T36" fmla="*/ 0 w 633"/>
                  <a:gd name="T37" fmla="*/ 186 h 267"/>
                  <a:gd name="T38" fmla="*/ 4 w 633"/>
                  <a:gd name="T39" fmla="*/ 169 h 267"/>
                  <a:gd name="T40" fmla="*/ 14 w 633"/>
                  <a:gd name="T41" fmla="*/ 153 h 267"/>
                  <a:gd name="T42" fmla="*/ 27 w 633"/>
                  <a:gd name="T43" fmla="*/ 140 h 267"/>
                  <a:gd name="T44" fmla="*/ 45 w 633"/>
                  <a:gd name="T45" fmla="*/ 133 h 267"/>
                  <a:gd name="T46" fmla="*/ 554 w 633"/>
                  <a:gd name="T47" fmla="*/ 1 h 267"/>
                  <a:gd name="T48" fmla="*/ 572 w 633"/>
                  <a:gd name="T4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3" h="267">
                    <a:moveTo>
                      <a:pt x="572" y="0"/>
                    </a:moveTo>
                    <a:lnTo>
                      <a:pt x="591" y="4"/>
                    </a:lnTo>
                    <a:lnTo>
                      <a:pt x="607" y="13"/>
                    </a:lnTo>
                    <a:lnTo>
                      <a:pt x="618" y="26"/>
                    </a:lnTo>
                    <a:lnTo>
                      <a:pt x="626" y="44"/>
                    </a:lnTo>
                    <a:lnTo>
                      <a:pt x="630" y="61"/>
                    </a:lnTo>
                    <a:lnTo>
                      <a:pt x="633" y="80"/>
                    </a:lnTo>
                    <a:lnTo>
                      <a:pt x="629" y="98"/>
                    </a:lnTo>
                    <a:lnTo>
                      <a:pt x="620" y="114"/>
                    </a:lnTo>
                    <a:lnTo>
                      <a:pt x="605" y="126"/>
                    </a:lnTo>
                    <a:lnTo>
                      <a:pt x="588" y="133"/>
                    </a:lnTo>
                    <a:lnTo>
                      <a:pt x="79" y="264"/>
                    </a:lnTo>
                    <a:lnTo>
                      <a:pt x="59" y="267"/>
                    </a:lnTo>
                    <a:lnTo>
                      <a:pt x="42" y="263"/>
                    </a:lnTo>
                    <a:lnTo>
                      <a:pt x="27" y="254"/>
                    </a:lnTo>
                    <a:lnTo>
                      <a:pt x="14" y="239"/>
                    </a:lnTo>
                    <a:lnTo>
                      <a:pt x="7" y="222"/>
                    </a:lnTo>
                    <a:lnTo>
                      <a:pt x="2" y="205"/>
                    </a:lnTo>
                    <a:lnTo>
                      <a:pt x="0" y="186"/>
                    </a:lnTo>
                    <a:lnTo>
                      <a:pt x="4" y="169"/>
                    </a:lnTo>
                    <a:lnTo>
                      <a:pt x="14" y="153"/>
                    </a:lnTo>
                    <a:lnTo>
                      <a:pt x="27" y="140"/>
                    </a:lnTo>
                    <a:lnTo>
                      <a:pt x="45" y="133"/>
                    </a:lnTo>
                    <a:lnTo>
                      <a:pt x="554" y="1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F7D1B4"/>
              </a:solidFill>
              <a:ln w="0">
                <a:solidFill>
                  <a:srgbClr val="F7D1B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5" name="Freeform 3136">
                <a:extLst>
                  <a:ext uri="{FF2B5EF4-FFF2-40B4-BE49-F238E27FC236}">
                    <a16:creationId xmlns:a16="http://schemas.microsoft.com/office/drawing/2014/main" id="{88AA1E53-55E9-CB79-772D-6A5FD24D6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5162" y="2312438"/>
                <a:ext cx="98797" cy="120222"/>
              </a:xfrm>
              <a:custGeom>
                <a:avLst/>
                <a:gdLst>
                  <a:gd name="T0" fmla="*/ 49 w 83"/>
                  <a:gd name="T1" fmla="*/ 0 h 101"/>
                  <a:gd name="T2" fmla="*/ 59 w 83"/>
                  <a:gd name="T3" fmla="*/ 3 h 101"/>
                  <a:gd name="T4" fmla="*/ 66 w 83"/>
                  <a:gd name="T5" fmla="*/ 9 h 101"/>
                  <a:gd name="T6" fmla="*/ 72 w 83"/>
                  <a:gd name="T7" fmla="*/ 19 h 101"/>
                  <a:gd name="T8" fmla="*/ 76 w 83"/>
                  <a:gd name="T9" fmla="*/ 30 h 101"/>
                  <a:gd name="T10" fmla="*/ 78 w 83"/>
                  <a:gd name="T11" fmla="*/ 43 h 101"/>
                  <a:gd name="T12" fmla="*/ 82 w 83"/>
                  <a:gd name="T13" fmla="*/ 56 h 101"/>
                  <a:gd name="T14" fmla="*/ 83 w 83"/>
                  <a:gd name="T15" fmla="*/ 68 h 101"/>
                  <a:gd name="T16" fmla="*/ 83 w 83"/>
                  <a:gd name="T17" fmla="*/ 79 h 101"/>
                  <a:gd name="T18" fmla="*/ 81 w 83"/>
                  <a:gd name="T19" fmla="*/ 88 h 101"/>
                  <a:gd name="T20" fmla="*/ 74 w 83"/>
                  <a:gd name="T21" fmla="*/ 96 h 101"/>
                  <a:gd name="T22" fmla="*/ 64 w 83"/>
                  <a:gd name="T23" fmla="*/ 100 h 101"/>
                  <a:gd name="T24" fmla="*/ 47 w 83"/>
                  <a:gd name="T25" fmla="*/ 101 h 101"/>
                  <a:gd name="T26" fmla="*/ 32 w 83"/>
                  <a:gd name="T27" fmla="*/ 98 h 101"/>
                  <a:gd name="T28" fmla="*/ 18 w 83"/>
                  <a:gd name="T29" fmla="*/ 91 h 101"/>
                  <a:gd name="T30" fmla="*/ 8 w 83"/>
                  <a:gd name="T31" fmla="*/ 79 h 101"/>
                  <a:gd name="T32" fmla="*/ 1 w 83"/>
                  <a:gd name="T33" fmla="*/ 63 h 101"/>
                  <a:gd name="T34" fmla="*/ 0 w 83"/>
                  <a:gd name="T35" fmla="*/ 47 h 101"/>
                  <a:gd name="T36" fmla="*/ 4 w 83"/>
                  <a:gd name="T37" fmla="*/ 32 h 101"/>
                  <a:gd name="T38" fmla="*/ 11 w 83"/>
                  <a:gd name="T39" fmla="*/ 19 h 101"/>
                  <a:gd name="T40" fmla="*/ 23 w 83"/>
                  <a:gd name="T41" fmla="*/ 8 h 101"/>
                  <a:gd name="T42" fmla="*/ 38 w 83"/>
                  <a:gd name="T43" fmla="*/ 1 h 101"/>
                  <a:gd name="T44" fmla="*/ 49 w 83"/>
                  <a:gd name="T4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1">
                    <a:moveTo>
                      <a:pt x="49" y="0"/>
                    </a:moveTo>
                    <a:lnTo>
                      <a:pt x="59" y="3"/>
                    </a:lnTo>
                    <a:lnTo>
                      <a:pt x="66" y="9"/>
                    </a:lnTo>
                    <a:lnTo>
                      <a:pt x="72" y="19"/>
                    </a:lnTo>
                    <a:lnTo>
                      <a:pt x="76" y="30"/>
                    </a:lnTo>
                    <a:lnTo>
                      <a:pt x="78" y="43"/>
                    </a:lnTo>
                    <a:lnTo>
                      <a:pt x="82" y="56"/>
                    </a:lnTo>
                    <a:lnTo>
                      <a:pt x="83" y="68"/>
                    </a:lnTo>
                    <a:lnTo>
                      <a:pt x="83" y="79"/>
                    </a:lnTo>
                    <a:lnTo>
                      <a:pt x="81" y="88"/>
                    </a:lnTo>
                    <a:lnTo>
                      <a:pt x="74" y="96"/>
                    </a:lnTo>
                    <a:lnTo>
                      <a:pt x="64" y="100"/>
                    </a:lnTo>
                    <a:lnTo>
                      <a:pt x="47" y="101"/>
                    </a:lnTo>
                    <a:lnTo>
                      <a:pt x="32" y="98"/>
                    </a:lnTo>
                    <a:lnTo>
                      <a:pt x="18" y="91"/>
                    </a:lnTo>
                    <a:lnTo>
                      <a:pt x="8" y="79"/>
                    </a:lnTo>
                    <a:lnTo>
                      <a:pt x="1" y="63"/>
                    </a:lnTo>
                    <a:lnTo>
                      <a:pt x="0" y="47"/>
                    </a:lnTo>
                    <a:lnTo>
                      <a:pt x="4" y="32"/>
                    </a:lnTo>
                    <a:lnTo>
                      <a:pt x="11" y="19"/>
                    </a:lnTo>
                    <a:lnTo>
                      <a:pt x="23" y="8"/>
                    </a:lnTo>
                    <a:lnTo>
                      <a:pt x="38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ECDE"/>
              </a:solidFill>
              <a:ln w="0">
                <a:solidFill>
                  <a:srgbClr val="FFECD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6" name="Freeform 3137">
                <a:extLst>
                  <a:ext uri="{FF2B5EF4-FFF2-40B4-BE49-F238E27FC236}">
                    <a16:creationId xmlns:a16="http://schemas.microsoft.com/office/drawing/2014/main" id="{29969590-89E1-3E51-222C-E61DA04D2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0025" y="1881543"/>
                <a:ext cx="796323" cy="792751"/>
              </a:xfrm>
              <a:custGeom>
                <a:avLst/>
                <a:gdLst>
                  <a:gd name="T0" fmla="*/ 669 w 669"/>
                  <a:gd name="T1" fmla="*/ 0 h 666"/>
                  <a:gd name="T2" fmla="*/ 669 w 669"/>
                  <a:gd name="T3" fmla="*/ 526 h 666"/>
                  <a:gd name="T4" fmla="*/ 127 w 669"/>
                  <a:gd name="T5" fmla="*/ 666 h 666"/>
                  <a:gd name="T6" fmla="*/ 41 w 669"/>
                  <a:gd name="T7" fmla="*/ 328 h 666"/>
                  <a:gd name="T8" fmla="*/ 162 w 669"/>
                  <a:gd name="T9" fmla="*/ 274 h 666"/>
                  <a:gd name="T10" fmla="*/ 28 w 669"/>
                  <a:gd name="T11" fmla="*/ 280 h 666"/>
                  <a:gd name="T12" fmla="*/ 0 w 669"/>
                  <a:gd name="T13" fmla="*/ 172 h 666"/>
                  <a:gd name="T14" fmla="*/ 669 w 669"/>
                  <a:gd name="T15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9" h="666">
                    <a:moveTo>
                      <a:pt x="669" y="0"/>
                    </a:moveTo>
                    <a:lnTo>
                      <a:pt x="669" y="526"/>
                    </a:lnTo>
                    <a:lnTo>
                      <a:pt x="127" y="666"/>
                    </a:lnTo>
                    <a:lnTo>
                      <a:pt x="41" y="328"/>
                    </a:lnTo>
                    <a:lnTo>
                      <a:pt x="162" y="274"/>
                    </a:lnTo>
                    <a:lnTo>
                      <a:pt x="28" y="280"/>
                    </a:lnTo>
                    <a:lnTo>
                      <a:pt x="0" y="172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C49E72"/>
              </a:solidFill>
              <a:ln w="0">
                <a:solidFill>
                  <a:srgbClr val="C49E7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7" name="Freeform 3138">
                <a:extLst>
                  <a:ext uri="{FF2B5EF4-FFF2-40B4-BE49-F238E27FC236}">
                    <a16:creationId xmlns:a16="http://schemas.microsoft.com/office/drawing/2014/main" id="{3FEF82CF-46C3-7C84-709B-B1BAFCB91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0254" y="2095800"/>
                <a:ext cx="80942" cy="80942"/>
              </a:xfrm>
              <a:custGeom>
                <a:avLst/>
                <a:gdLst>
                  <a:gd name="T0" fmla="*/ 38 w 68"/>
                  <a:gd name="T1" fmla="*/ 0 h 68"/>
                  <a:gd name="T2" fmla="*/ 51 w 68"/>
                  <a:gd name="T3" fmla="*/ 4 h 68"/>
                  <a:gd name="T4" fmla="*/ 61 w 68"/>
                  <a:gd name="T5" fmla="*/ 13 h 68"/>
                  <a:gd name="T6" fmla="*/ 67 w 68"/>
                  <a:gd name="T7" fmla="*/ 25 h 68"/>
                  <a:gd name="T8" fmla="*/ 68 w 68"/>
                  <a:gd name="T9" fmla="*/ 39 h 68"/>
                  <a:gd name="T10" fmla="*/ 63 w 68"/>
                  <a:gd name="T11" fmla="*/ 51 h 68"/>
                  <a:gd name="T12" fmla="*/ 55 w 68"/>
                  <a:gd name="T13" fmla="*/ 62 h 68"/>
                  <a:gd name="T14" fmla="*/ 42 w 68"/>
                  <a:gd name="T15" fmla="*/ 67 h 68"/>
                  <a:gd name="T16" fmla="*/ 29 w 68"/>
                  <a:gd name="T17" fmla="*/ 68 h 68"/>
                  <a:gd name="T18" fmla="*/ 16 w 68"/>
                  <a:gd name="T19" fmla="*/ 64 h 68"/>
                  <a:gd name="T20" fmla="*/ 7 w 68"/>
                  <a:gd name="T21" fmla="*/ 55 h 68"/>
                  <a:gd name="T22" fmla="*/ 0 w 68"/>
                  <a:gd name="T23" fmla="*/ 43 h 68"/>
                  <a:gd name="T24" fmla="*/ 0 w 68"/>
                  <a:gd name="T25" fmla="*/ 29 h 68"/>
                  <a:gd name="T26" fmla="*/ 4 w 68"/>
                  <a:gd name="T27" fmla="*/ 17 h 68"/>
                  <a:gd name="T28" fmla="*/ 13 w 68"/>
                  <a:gd name="T29" fmla="*/ 7 h 68"/>
                  <a:gd name="T30" fmla="*/ 25 w 68"/>
                  <a:gd name="T31" fmla="*/ 0 h 68"/>
                  <a:gd name="T32" fmla="*/ 38 w 68"/>
                  <a:gd name="T3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68">
                    <a:moveTo>
                      <a:pt x="38" y="0"/>
                    </a:moveTo>
                    <a:lnTo>
                      <a:pt x="51" y="4"/>
                    </a:lnTo>
                    <a:lnTo>
                      <a:pt x="61" y="13"/>
                    </a:lnTo>
                    <a:lnTo>
                      <a:pt x="67" y="25"/>
                    </a:lnTo>
                    <a:lnTo>
                      <a:pt x="68" y="39"/>
                    </a:lnTo>
                    <a:lnTo>
                      <a:pt x="63" y="51"/>
                    </a:lnTo>
                    <a:lnTo>
                      <a:pt x="55" y="62"/>
                    </a:lnTo>
                    <a:lnTo>
                      <a:pt x="42" y="67"/>
                    </a:lnTo>
                    <a:lnTo>
                      <a:pt x="29" y="68"/>
                    </a:lnTo>
                    <a:lnTo>
                      <a:pt x="16" y="64"/>
                    </a:lnTo>
                    <a:lnTo>
                      <a:pt x="7" y="55"/>
                    </a:lnTo>
                    <a:lnTo>
                      <a:pt x="0" y="43"/>
                    </a:lnTo>
                    <a:lnTo>
                      <a:pt x="0" y="29"/>
                    </a:lnTo>
                    <a:lnTo>
                      <a:pt x="4" y="17"/>
                    </a:lnTo>
                    <a:lnTo>
                      <a:pt x="13" y="7"/>
                    </a:lnTo>
                    <a:lnTo>
                      <a:pt x="2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solidFill>
                  <a:srgbClr val="4D4D4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8" name="Freeform 3139">
                <a:extLst>
                  <a:ext uri="{FF2B5EF4-FFF2-40B4-BE49-F238E27FC236}">
                    <a16:creationId xmlns:a16="http://schemas.microsoft.com/office/drawing/2014/main" id="{BA9A7AD5-8D41-9A32-3950-32884D256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4538" y="2110084"/>
                <a:ext cx="51184" cy="53565"/>
              </a:xfrm>
              <a:custGeom>
                <a:avLst/>
                <a:gdLst>
                  <a:gd name="T0" fmla="*/ 15 w 43"/>
                  <a:gd name="T1" fmla="*/ 0 h 45"/>
                  <a:gd name="T2" fmla="*/ 27 w 43"/>
                  <a:gd name="T3" fmla="*/ 0 h 45"/>
                  <a:gd name="T4" fmla="*/ 38 w 43"/>
                  <a:gd name="T5" fmla="*/ 7 h 45"/>
                  <a:gd name="T6" fmla="*/ 43 w 43"/>
                  <a:gd name="T7" fmla="*/ 17 h 45"/>
                  <a:gd name="T8" fmla="*/ 43 w 43"/>
                  <a:gd name="T9" fmla="*/ 29 h 45"/>
                  <a:gd name="T10" fmla="*/ 38 w 43"/>
                  <a:gd name="T11" fmla="*/ 38 h 45"/>
                  <a:gd name="T12" fmla="*/ 27 w 43"/>
                  <a:gd name="T13" fmla="*/ 45 h 45"/>
                  <a:gd name="T14" fmla="*/ 15 w 43"/>
                  <a:gd name="T15" fmla="*/ 43 h 45"/>
                  <a:gd name="T16" fmla="*/ 5 w 43"/>
                  <a:gd name="T17" fmla="*/ 38 h 45"/>
                  <a:gd name="T18" fmla="*/ 0 w 43"/>
                  <a:gd name="T19" fmla="*/ 27 h 45"/>
                  <a:gd name="T20" fmla="*/ 0 w 43"/>
                  <a:gd name="T21" fmla="*/ 16 h 45"/>
                  <a:gd name="T22" fmla="*/ 6 w 43"/>
                  <a:gd name="T23" fmla="*/ 7 h 45"/>
                  <a:gd name="T24" fmla="*/ 15 w 43"/>
                  <a:gd name="T2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5">
                    <a:moveTo>
                      <a:pt x="15" y="0"/>
                    </a:moveTo>
                    <a:lnTo>
                      <a:pt x="27" y="0"/>
                    </a:lnTo>
                    <a:lnTo>
                      <a:pt x="38" y="7"/>
                    </a:lnTo>
                    <a:lnTo>
                      <a:pt x="43" y="17"/>
                    </a:lnTo>
                    <a:lnTo>
                      <a:pt x="43" y="29"/>
                    </a:lnTo>
                    <a:lnTo>
                      <a:pt x="38" y="38"/>
                    </a:lnTo>
                    <a:lnTo>
                      <a:pt x="27" y="45"/>
                    </a:lnTo>
                    <a:lnTo>
                      <a:pt x="15" y="43"/>
                    </a:lnTo>
                    <a:lnTo>
                      <a:pt x="5" y="38"/>
                    </a:lnTo>
                    <a:lnTo>
                      <a:pt x="0" y="27"/>
                    </a:lnTo>
                    <a:lnTo>
                      <a:pt x="0" y="16"/>
                    </a:lnTo>
                    <a:lnTo>
                      <a:pt x="6" y="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9" name="Freeform 3140">
                <a:extLst>
                  <a:ext uri="{FF2B5EF4-FFF2-40B4-BE49-F238E27FC236}">
                    <a16:creationId xmlns:a16="http://schemas.microsoft.com/office/drawing/2014/main" id="{D34A5F51-8973-38CF-6087-58E24E04B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281" y="2138652"/>
                <a:ext cx="144029" cy="36900"/>
              </a:xfrm>
              <a:custGeom>
                <a:avLst/>
                <a:gdLst>
                  <a:gd name="T0" fmla="*/ 121 w 121"/>
                  <a:gd name="T1" fmla="*/ 0 h 31"/>
                  <a:gd name="T2" fmla="*/ 121 w 121"/>
                  <a:gd name="T3" fmla="*/ 0 h 31"/>
                  <a:gd name="T4" fmla="*/ 0 w 121"/>
                  <a:gd name="T5" fmla="*/ 31 h 31"/>
                  <a:gd name="T6" fmla="*/ 121 w 121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31">
                    <a:moveTo>
                      <a:pt x="121" y="0"/>
                    </a:moveTo>
                    <a:lnTo>
                      <a:pt x="121" y="0"/>
                    </a:lnTo>
                    <a:lnTo>
                      <a:pt x="0" y="3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5F5F5"/>
              </a:solidFill>
              <a:ln w="0">
                <a:solidFill>
                  <a:srgbClr val="F5F5F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0" name="Freeform 3141">
                <a:extLst>
                  <a:ext uri="{FF2B5EF4-FFF2-40B4-BE49-F238E27FC236}">
                    <a16:creationId xmlns:a16="http://schemas.microsoft.com/office/drawing/2014/main" id="{2BA4F62B-B743-2D60-04D1-B4EDDAE8C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0643" y="2370764"/>
                <a:ext cx="463034" cy="126174"/>
              </a:xfrm>
              <a:custGeom>
                <a:avLst/>
                <a:gdLst>
                  <a:gd name="T0" fmla="*/ 387 w 389"/>
                  <a:gd name="T1" fmla="*/ 0 h 106"/>
                  <a:gd name="T2" fmla="*/ 389 w 389"/>
                  <a:gd name="T3" fmla="*/ 5 h 106"/>
                  <a:gd name="T4" fmla="*/ 0 w 389"/>
                  <a:gd name="T5" fmla="*/ 106 h 106"/>
                  <a:gd name="T6" fmla="*/ 389 w 389"/>
                  <a:gd name="T7" fmla="*/ 5 h 106"/>
                  <a:gd name="T8" fmla="*/ 387 w 389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9" h="106">
                    <a:moveTo>
                      <a:pt x="387" y="0"/>
                    </a:moveTo>
                    <a:lnTo>
                      <a:pt x="389" y="5"/>
                    </a:lnTo>
                    <a:lnTo>
                      <a:pt x="0" y="106"/>
                    </a:lnTo>
                    <a:lnTo>
                      <a:pt x="389" y="5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DA994F"/>
              </a:solidFill>
              <a:ln w="0">
                <a:solidFill>
                  <a:srgbClr val="DA99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1" name="Freeform 3142">
                <a:extLst>
                  <a:ext uri="{FF2B5EF4-FFF2-40B4-BE49-F238E27FC236}">
                    <a16:creationId xmlns:a16="http://schemas.microsoft.com/office/drawing/2014/main" id="{CAC5AF3E-BBC7-121C-7761-11FA808BF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0281" y="2138652"/>
                <a:ext cx="322576" cy="254728"/>
              </a:xfrm>
              <a:custGeom>
                <a:avLst/>
                <a:gdLst>
                  <a:gd name="T0" fmla="*/ 121 w 271"/>
                  <a:gd name="T1" fmla="*/ 0 h 214"/>
                  <a:gd name="T2" fmla="*/ 137 w 271"/>
                  <a:gd name="T3" fmla="*/ 64 h 214"/>
                  <a:gd name="T4" fmla="*/ 271 w 271"/>
                  <a:gd name="T5" fmla="*/ 58 h 214"/>
                  <a:gd name="T6" fmla="*/ 150 w 271"/>
                  <a:gd name="T7" fmla="*/ 112 h 214"/>
                  <a:gd name="T8" fmla="*/ 169 w 271"/>
                  <a:gd name="T9" fmla="*/ 191 h 214"/>
                  <a:gd name="T10" fmla="*/ 76 w 271"/>
                  <a:gd name="T11" fmla="*/ 214 h 214"/>
                  <a:gd name="T12" fmla="*/ 51 w 271"/>
                  <a:gd name="T13" fmla="*/ 117 h 214"/>
                  <a:gd name="T14" fmla="*/ 48 w 271"/>
                  <a:gd name="T15" fmla="*/ 104 h 214"/>
                  <a:gd name="T16" fmla="*/ 41 w 271"/>
                  <a:gd name="T17" fmla="*/ 89 h 214"/>
                  <a:gd name="T18" fmla="*/ 31 w 271"/>
                  <a:gd name="T19" fmla="*/ 70 h 214"/>
                  <a:gd name="T20" fmla="*/ 17 w 271"/>
                  <a:gd name="T21" fmla="*/ 51 h 214"/>
                  <a:gd name="T22" fmla="*/ 0 w 271"/>
                  <a:gd name="T23" fmla="*/ 31 h 214"/>
                  <a:gd name="T24" fmla="*/ 121 w 271"/>
                  <a:gd name="T25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1" h="214">
                    <a:moveTo>
                      <a:pt x="121" y="0"/>
                    </a:moveTo>
                    <a:lnTo>
                      <a:pt x="137" y="64"/>
                    </a:lnTo>
                    <a:lnTo>
                      <a:pt x="271" y="58"/>
                    </a:lnTo>
                    <a:lnTo>
                      <a:pt x="150" y="112"/>
                    </a:lnTo>
                    <a:lnTo>
                      <a:pt x="169" y="191"/>
                    </a:lnTo>
                    <a:lnTo>
                      <a:pt x="76" y="214"/>
                    </a:lnTo>
                    <a:lnTo>
                      <a:pt x="51" y="117"/>
                    </a:lnTo>
                    <a:lnTo>
                      <a:pt x="48" y="104"/>
                    </a:lnTo>
                    <a:lnTo>
                      <a:pt x="41" y="89"/>
                    </a:lnTo>
                    <a:lnTo>
                      <a:pt x="31" y="70"/>
                    </a:lnTo>
                    <a:lnTo>
                      <a:pt x="17" y="51"/>
                    </a:lnTo>
                    <a:lnTo>
                      <a:pt x="0" y="3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E2B999"/>
              </a:solidFill>
              <a:ln w="0">
                <a:solidFill>
                  <a:srgbClr val="E2B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2" name="Freeform 3143">
                <a:extLst>
                  <a:ext uri="{FF2B5EF4-FFF2-40B4-BE49-F238E27FC236}">
                    <a16:creationId xmlns:a16="http://schemas.microsoft.com/office/drawing/2014/main" id="{1E69F72C-5FDA-ACC9-A10D-9A39E291D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0106" y="2118417"/>
                <a:ext cx="560640" cy="365428"/>
              </a:xfrm>
              <a:custGeom>
                <a:avLst/>
                <a:gdLst>
                  <a:gd name="T0" fmla="*/ 279 w 471"/>
                  <a:gd name="T1" fmla="*/ 0 h 307"/>
                  <a:gd name="T2" fmla="*/ 309 w 471"/>
                  <a:gd name="T3" fmla="*/ 2 h 307"/>
                  <a:gd name="T4" fmla="*/ 335 w 471"/>
                  <a:gd name="T5" fmla="*/ 10 h 307"/>
                  <a:gd name="T6" fmla="*/ 357 w 471"/>
                  <a:gd name="T7" fmla="*/ 19 h 307"/>
                  <a:gd name="T8" fmla="*/ 378 w 471"/>
                  <a:gd name="T9" fmla="*/ 32 h 307"/>
                  <a:gd name="T10" fmla="*/ 395 w 471"/>
                  <a:gd name="T11" fmla="*/ 48 h 307"/>
                  <a:gd name="T12" fmla="*/ 395 w 471"/>
                  <a:gd name="T13" fmla="*/ 48 h 307"/>
                  <a:gd name="T14" fmla="*/ 412 w 471"/>
                  <a:gd name="T15" fmla="*/ 68 h 307"/>
                  <a:gd name="T16" fmla="*/ 426 w 471"/>
                  <a:gd name="T17" fmla="*/ 87 h 307"/>
                  <a:gd name="T18" fmla="*/ 436 w 471"/>
                  <a:gd name="T19" fmla="*/ 106 h 307"/>
                  <a:gd name="T20" fmla="*/ 443 w 471"/>
                  <a:gd name="T21" fmla="*/ 121 h 307"/>
                  <a:gd name="T22" fmla="*/ 446 w 471"/>
                  <a:gd name="T23" fmla="*/ 134 h 307"/>
                  <a:gd name="T24" fmla="*/ 471 w 471"/>
                  <a:gd name="T25" fmla="*/ 231 h 307"/>
                  <a:gd name="T26" fmla="*/ 179 w 471"/>
                  <a:gd name="T27" fmla="*/ 307 h 307"/>
                  <a:gd name="T28" fmla="*/ 191 w 471"/>
                  <a:gd name="T29" fmla="*/ 294 h 307"/>
                  <a:gd name="T30" fmla="*/ 198 w 471"/>
                  <a:gd name="T31" fmla="*/ 280 h 307"/>
                  <a:gd name="T32" fmla="*/ 202 w 471"/>
                  <a:gd name="T33" fmla="*/ 263 h 307"/>
                  <a:gd name="T34" fmla="*/ 199 w 471"/>
                  <a:gd name="T35" fmla="*/ 246 h 307"/>
                  <a:gd name="T36" fmla="*/ 195 w 471"/>
                  <a:gd name="T37" fmla="*/ 229 h 307"/>
                  <a:gd name="T38" fmla="*/ 187 w 471"/>
                  <a:gd name="T39" fmla="*/ 210 h 307"/>
                  <a:gd name="T40" fmla="*/ 174 w 471"/>
                  <a:gd name="T41" fmla="*/ 196 h 307"/>
                  <a:gd name="T42" fmla="*/ 157 w 471"/>
                  <a:gd name="T43" fmla="*/ 187 h 307"/>
                  <a:gd name="T44" fmla="*/ 138 w 471"/>
                  <a:gd name="T45" fmla="*/ 184 h 307"/>
                  <a:gd name="T46" fmla="*/ 131 w 471"/>
                  <a:gd name="T47" fmla="*/ 184 h 307"/>
                  <a:gd name="T48" fmla="*/ 123 w 471"/>
                  <a:gd name="T49" fmla="*/ 185 h 307"/>
                  <a:gd name="T50" fmla="*/ 3 w 471"/>
                  <a:gd name="T51" fmla="*/ 217 h 307"/>
                  <a:gd name="T52" fmla="*/ 1 w 471"/>
                  <a:gd name="T53" fmla="*/ 212 h 307"/>
                  <a:gd name="T54" fmla="*/ 0 w 471"/>
                  <a:gd name="T55" fmla="*/ 205 h 307"/>
                  <a:gd name="T56" fmla="*/ 208 w 471"/>
                  <a:gd name="T57" fmla="*/ 151 h 307"/>
                  <a:gd name="T58" fmla="*/ 225 w 471"/>
                  <a:gd name="T59" fmla="*/ 144 h 307"/>
                  <a:gd name="T60" fmla="*/ 240 w 471"/>
                  <a:gd name="T61" fmla="*/ 132 h 307"/>
                  <a:gd name="T62" fmla="*/ 249 w 471"/>
                  <a:gd name="T63" fmla="*/ 116 h 307"/>
                  <a:gd name="T64" fmla="*/ 253 w 471"/>
                  <a:gd name="T65" fmla="*/ 98 h 307"/>
                  <a:gd name="T66" fmla="*/ 250 w 471"/>
                  <a:gd name="T67" fmla="*/ 79 h 307"/>
                  <a:gd name="T68" fmla="*/ 246 w 471"/>
                  <a:gd name="T69" fmla="*/ 62 h 307"/>
                  <a:gd name="T70" fmla="*/ 238 w 471"/>
                  <a:gd name="T71" fmla="*/ 44 h 307"/>
                  <a:gd name="T72" fmla="*/ 225 w 471"/>
                  <a:gd name="T73" fmla="*/ 30 h 307"/>
                  <a:gd name="T74" fmla="*/ 208 w 471"/>
                  <a:gd name="T75" fmla="*/ 20 h 307"/>
                  <a:gd name="T76" fmla="*/ 189 w 471"/>
                  <a:gd name="T77" fmla="*/ 18 h 307"/>
                  <a:gd name="T78" fmla="*/ 183 w 471"/>
                  <a:gd name="T79" fmla="*/ 18 h 307"/>
                  <a:gd name="T80" fmla="*/ 223 w 471"/>
                  <a:gd name="T81" fmla="*/ 7 h 307"/>
                  <a:gd name="T82" fmla="*/ 251 w 471"/>
                  <a:gd name="T83" fmla="*/ 2 h 307"/>
                  <a:gd name="T84" fmla="*/ 279 w 471"/>
                  <a:gd name="T8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1" h="307">
                    <a:moveTo>
                      <a:pt x="279" y="0"/>
                    </a:moveTo>
                    <a:lnTo>
                      <a:pt x="309" y="2"/>
                    </a:lnTo>
                    <a:lnTo>
                      <a:pt x="335" y="10"/>
                    </a:lnTo>
                    <a:lnTo>
                      <a:pt x="357" y="19"/>
                    </a:lnTo>
                    <a:lnTo>
                      <a:pt x="378" y="32"/>
                    </a:lnTo>
                    <a:lnTo>
                      <a:pt x="395" y="48"/>
                    </a:lnTo>
                    <a:lnTo>
                      <a:pt x="395" y="48"/>
                    </a:lnTo>
                    <a:lnTo>
                      <a:pt x="412" y="68"/>
                    </a:lnTo>
                    <a:lnTo>
                      <a:pt x="426" y="87"/>
                    </a:lnTo>
                    <a:lnTo>
                      <a:pt x="436" y="106"/>
                    </a:lnTo>
                    <a:lnTo>
                      <a:pt x="443" y="121"/>
                    </a:lnTo>
                    <a:lnTo>
                      <a:pt x="446" y="134"/>
                    </a:lnTo>
                    <a:lnTo>
                      <a:pt x="471" y="231"/>
                    </a:lnTo>
                    <a:lnTo>
                      <a:pt x="179" y="307"/>
                    </a:lnTo>
                    <a:lnTo>
                      <a:pt x="191" y="294"/>
                    </a:lnTo>
                    <a:lnTo>
                      <a:pt x="198" y="280"/>
                    </a:lnTo>
                    <a:lnTo>
                      <a:pt x="202" y="263"/>
                    </a:lnTo>
                    <a:lnTo>
                      <a:pt x="199" y="246"/>
                    </a:lnTo>
                    <a:lnTo>
                      <a:pt x="195" y="229"/>
                    </a:lnTo>
                    <a:lnTo>
                      <a:pt x="187" y="210"/>
                    </a:lnTo>
                    <a:lnTo>
                      <a:pt x="174" y="196"/>
                    </a:lnTo>
                    <a:lnTo>
                      <a:pt x="157" y="187"/>
                    </a:lnTo>
                    <a:lnTo>
                      <a:pt x="138" y="184"/>
                    </a:lnTo>
                    <a:lnTo>
                      <a:pt x="131" y="184"/>
                    </a:lnTo>
                    <a:lnTo>
                      <a:pt x="123" y="185"/>
                    </a:lnTo>
                    <a:lnTo>
                      <a:pt x="3" y="217"/>
                    </a:lnTo>
                    <a:lnTo>
                      <a:pt x="1" y="212"/>
                    </a:lnTo>
                    <a:lnTo>
                      <a:pt x="0" y="205"/>
                    </a:lnTo>
                    <a:lnTo>
                      <a:pt x="208" y="151"/>
                    </a:lnTo>
                    <a:lnTo>
                      <a:pt x="225" y="144"/>
                    </a:lnTo>
                    <a:lnTo>
                      <a:pt x="240" y="132"/>
                    </a:lnTo>
                    <a:lnTo>
                      <a:pt x="249" y="116"/>
                    </a:lnTo>
                    <a:lnTo>
                      <a:pt x="253" y="98"/>
                    </a:lnTo>
                    <a:lnTo>
                      <a:pt x="250" y="79"/>
                    </a:lnTo>
                    <a:lnTo>
                      <a:pt x="246" y="62"/>
                    </a:lnTo>
                    <a:lnTo>
                      <a:pt x="238" y="44"/>
                    </a:lnTo>
                    <a:lnTo>
                      <a:pt x="225" y="30"/>
                    </a:lnTo>
                    <a:lnTo>
                      <a:pt x="208" y="20"/>
                    </a:lnTo>
                    <a:lnTo>
                      <a:pt x="189" y="18"/>
                    </a:lnTo>
                    <a:lnTo>
                      <a:pt x="183" y="18"/>
                    </a:lnTo>
                    <a:lnTo>
                      <a:pt x="223" y="7"/>
                    </a:lnTo>
                    <a:lnTo>
                      <a:pt x="251" y="2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EDC9AD"/>
              </a:solidFill>
              <a:ln w="0">
                <a:solidFill>
                  <a:srgbClr val="EDC9A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3" name="Freeform 3144">
                <a:extLst>
                  <a:ext uri="{FF2B5EF4-FFF2-40B4-BE49-F238E27FC236}">
                    <a16:creationId xmlns:a16="http://schemas.microsoft.com/office/drawing/2014/main" id="{2A3B7A6F-1BF9-28F6-291A-5530B5E25E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77079" y="2337435"/>
                <a:ext cx="753471" cy="316624"/>
              </a:xfrm>
              <a:custGeom>
                <a:avLst/>
                <a:gdLst>
                  <a:gd name="T0" fmla="*/ 70 w 633"/>
                  <a:gd name="T1" fmla="*/ 145 h 266"/>
                  <a:gd name="T2" fmla="*/ 66 w 633"/>
                  <a:gd name="T3" fmla="*/ 147 h 266"/>
                  <a:gd name="T4" fmla="*/ 61 w 633"/>
                  <a:gd name="T5" fmla="*/ 147 h 266"/>
                  <a:gd name="T6" fmla="*/ 46 w 633"/>
                  <a:gd name="T7" fmla="*/ 153 h 266"/>
                  <a:gd name="T8" fmla="*/ 34 w 633"/>
                  <a:gd name="T9" fmla="*/ 164 h 266"/>
                  <a:gd name="T10" fmla="*/ 27 w 633"/>
                  <a:gd name="T11" fmla="*/ 178 h 266"/>
                  <a:gd name="T12" fmla="*/ 23 w 633"/>
                  <a:gd name="T13" fmla="*/ 193 h 266"/>
                  <a:gd name="T14" fmla="*/ 24 w 633"/>
                  <a:gd name="T15" fmla="*/ 210 h 266"/>
                  <a:gd name="T16" fmla="*/ 32 w 633"/>
                  <a:gd name="T17" fmla="*/ 225 h 266"/>
                  <a:gd name="T18" fmla="*/ 42 w 633"/>
                  <a:gd name="T19" fmla="*/ 237 h 266"/>
                  <a:gd name="T20" fmla="*/ 57 w 633"/>
                  <a:gd name="T21" fmla="*/ 245 h 266"/>
                  <a:gd name="T22" fmla="*/ 74 w 633"/>
                  <a:gd name="T23" fmla="*/ 248 h 266"/>
                  <a:gd name="T24" fmla="*/ 80 w 633"/>
                  <a:gd name="T25" fmla="*/ 246 h 266"/>
                  <a:gd name="T26" fmla="*/ 87 w 633"/>
                  <a:gd name="T27" fmla="*/ 245 h 266"/>
                  <a:gd name="T28" fmla="*/ 97 w 633"/>
                  <a:gd name="T29" fmla="*/ 241 h 266"/>
                  <a:gd name="T30" fmla="*/ 104 w 633"/>
                  <a:gd name="T31" fmla="*/ 233 h 266"/>
                  <a:gd name="T32" fmla="*/ 106 w 633"/>
                  <a:gd name="T33" fmla="*/ 225 h 266"/>
                  <a:gd name="T34" fmla="*/ 106 w 633"/>
                  <a:gd name="T35" fmla="*/ 215 h 266"/>
                  <a:gd name="T36" fmla="*/ 105 w 633"/>
                  <a:gd name="T37" fmla="*/ 202 h 266"/>
                  <a:gd name="T38" fmla="*/ 101 w 633"/>
                  <a:gd name="T39" fmla="*/ 189 h 266"/>
                  <a:gd name="T40" fmla="*/ 99 w 633"/>
                  <a:gd name="T41" fmla="*/ 176 h 266"/>
                  <a:gd name="T42" fmla="*/ 93 w 633"/>
                  <a:gd name="T43" fmla="*/ 164 h 266"/>
                  <a:gd name="T44" fmla="*/ 88 w 633"/>
                  <a:gd name="T45" fmla="*/ 155 h 266"/>
                  <a:gd name="T46" fmla="*/ 80 w 633"/>
                  <a:gd name="T47" fmla="*/ 148 h 266"/>
                  <a:gd name="T48" fmla="*/ 70 w 633"/>
                  <a:gd name="T49" fmla="*/ 145 h 266"/>
                  <a:gd name="T50" fmla="*/ 569 w 633"/>
                  <a:gd name="T51" fmla="*/ 0 h 266"/>
                  <a:gd name="T52" fmla="*/ 588 w 633"/>
                  <a:gd name="T53" fmla="*/ 3 h 266"/>
                  <a:gd name="T54" fmla="*/ 605 w 633"/>
                  <a:gd name="T55" fmla="*/ 12 h 266"/>
                  <a:gd name="T56" fmla="*/ 618 w 633"/>
                  <a:gd name="T57" fmla="*/ 26 h 266"/>
                  <a:gd name="T58" fmla="*/ 626 w 633"/>
                  <a:gd name="T59" fmla="*/ 45 h 266"/>
                  <a:gd name="T60" fmla="*/ 630 w 633"/>
                  <a:gd name="T61" fmla="*/ 62 h 266"/>
                  <a:gd name="T62" fmla="*/ 633 w 633"/>
                  <a:gd name="T63" fmla="*/ 79 h 266"/>
                  <a:gd name="T64" fmla="*/ 629 w 633"/>
                  <a:gd name="T65" fmla="*/ 96 h 266"/>
                  <a:gd name="T66" fmla="*/ 622 w 633"/>
                  <a:gd name="T67" fmla="*/ 110 h 266"/>
                  <a:gd name="T68" fmla="*/ 610 w 633"/>
                  <a:gd name="T69" fmla="*/ 123 h 266"/>
                  <a:gd name="T70" fmla="*/ 54 w 633"/>
                  <a:gd name="T71" fmla="*/ 266 h 266"/>
                  <a:gd name="T72" fmla="*/ 38 w 633"/>
                  <a:gd name="T73" fmla="*/ 262 h 266"/>
                  <a:gd name="T74" fmla="*/ 24 w 633"/>
                  <a:gd name="T75" fmla="*/ 251 h 266"/>
                  <a:gd name="T76" fmla="*/ 13 w 633"/>
                  <a:gd name="T77" fmla="*/ 240 h 266"/>
                  <a:gd name="T78" fmla="*/ 7 w 633"/>
                  <a:gd name="T79" fmla="*/ 223 h 266"/>
                  <a:gd name="T80" fmla="*/ 7 w 633"/>
                  <a:gd name="T81" fmla="*/ 223 h 266"/>
                  <a:gd name="T82" fmla="*/ 7 w 633"/>
                  <a:gd name="T83" fmla="*/ 223 h 266"/>
                  <a:gd name="T84" fmla="*/ 2 w 633"/>
                  <a:gd name="T85" fmla="*/ 206 h 266"/>
                  <a:gd name="T86" fmla="*/ 0 w 633"/>
                  <a:gd name="T87" fmla="*/ 198 h 266"/>
                  <a:gd name="T88" fmla="*/ 0 w 633"/>
                  <a:gd name="T89" fmla="*/ 191 h 266"/>
                  <a:gd name="T90" fmla="*/ 3 w 633"/>
                  <a:gd name="T91" fmla="*/ 172 h 266"/>
                  <a:gd name="T92" fmla="*/ 12 w 633"/>
                  <a:gd name="T93" fmla="*/ 155 h 266"/>
                  <a:gd name="T94" fmla="*/ 27 w 633"/>
                  <a:gd name="T95" fmla="*/ 142 h 266"/>
                  <a:gd name="T96" fmla="*/ 45 w 633"/>
                  <a:gd name="T97" fmla="*/ 134 h 266"/>
                  <a:gd name="T98" fmla="*/ 434 w 633"/>
                  <a:gd name="T99" fmla="*/ 33 h 266"/>
                  <a:gd name="T100" fmla="*/ 554 w 633"/>
                  <a:gd name="T101" fmla="*/ 1 h 266"/>
                  <a:gd name="T102" fmla="*/ 562 w 633"/>
                  <a:gd name="T103" fmla="*/ 0 h 266"/>
                  <a:gd name="T104" fmla="*/ 569 w 633"/>
                  <a:gd name="T10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3" h="266">
                    <a:moveTo>
                      <a:pt x="70" y="145"/>
                    </a:moveTo>
                    <a:lnTo>
                      <a:pt x="66" y="147"/>
                    </a:lnTo>
                    <a:lnTo>
                      <a:pt x="61" y="147"/>
                    </a:lnTo>
                    <a:lnTo>
                      <a:pt x="46" y="153"/>
                    </a:lnTo>
                    <a:lnTo>
                      <a:pt x="34" y="164"/>
                    </a:lnTo>
                    <a:lnTo>
                      <a:pt x="27" y="178"/>
                    </a:lnTo>
                    <a:lnTo>
                      <a:pt x="23" y="193"/>
                    </a:lnTo>
                    <a:lnTo>
                      <a:pt x="24" y="210"/>
                    </a:lnTo>
                    <a:lnTo>
                      <a:pt x="32" y="225"/>
                    </a:lnTo>
                    <a:lnTo>
                      <a:pt x="42" y="237"/>
                    </a:lnTo>
                    <a:lnTo>
                      <a:pt x="57" y="245"/>
                    </a:lnTo>
                    <a:lnTo>
                      <a:pt x="74" y="248"/>
                    </a:lnTo>
                    <a:lnTo>
                      <a:pt x="80" y="246"/>
                    </a:lnTo>
                    <a:lnTo>
                      <a:pt x="87" y="245"/>
                    </a:lnTo>
                    <a:lnTo>
                      <a:pt x="97" y="241"/>
                    </a:lnTo>
                    <a:lnTo>
                      <a:pt x="104" y="233"/>
                    </a:lnTo>
                    <a:lnTo>
                      <a:pt x="106" y="225"/>
                    </a:lnTo>
                    <a:lnTo>
                      <a:pt x="106" y="215"/>
                    </a:lnTo>
                    <a:lnTo>
                      <a:pt x="105" y="202"/>
                    </a:lnTo>
                    <a:lnTo>
                      <a:pt x="101" y="189"/>
                    </a:lnTo>
                    <a:lnTo>
                      <a:pt x="99" y="176"/>
                    </a:lnTo>
                    <a:lnTo>
                      <a:pt x="93" y="164"/>
                    </a:lnTo>
                    <a:lnTo>
                      <a:pt x="88" y="155"/>
                    </a:lnTo>
                    <a:lnTo>
                      <a:pt x="80" y="148"/>
                    </a:lnTo>
                    <a:lnTo>
                      <a:pt x="70" y="145"/>
                    </a:lnTo>
                    <a:close/>
                    <a:moveTo>
                      <a:pt x="569" y="0"/>
                    </a:moveTo>
                    <a:lnTo>
                      <a:pt x="588" y="3"/>
                    </a:lnTo>
                    <a:lnTo>
                      <a:pt x="605" y="12"/>
                    </a:lnTo>
                    <a:lnTo>
                      <a:pt x="618" y="26"/>
                    </a:lnTo>
                    <a:lnTo>
                      <a:pt x="626" y="45"/>
                    </a:lnTo>
                    <a:lnTo>
                      <a:pt x="630" y="62"/>
                    </a:lnTo>
                    <a:lnTo>
                      <a:pt x="633" y="79"/>
                    </a:lnTo>
                    <a:lnTo>
                      <a:pt x="629" y="96"/>
                    </a:lnTo>
                    <a:lnTo>
                      <a:pt x="622" y="110"/>
                    </a:lnTo>
                    <a:lnTo>
                      <a:pt x="610" y="123"/>
                    </a:lnTo>
                    <a:lnTo>
                      <a:pt x="54" y="266"/>
                    </a:lnTo>
                    <a:lnTo>
                      <a:pt x="38" y="262"/>
                    </a:lnTo>
                    <a:lnTo>
                      <a:pt x="24" y="251"/>
                    </a:lnTo>
                    <a:lnTo>
                      <a:pt x="13" y="240"/>
                    </a:lnTo>
                    <a:lnTo>
                      <a:pt x="7" y="223"/>
                    </a:lnTo>
                    <a:lnTo>
                      <a:pt x="7" y="223"/>
                    </a:lnTo>
                    <a:lnTo>
                      <a:pt x="7" y="223"/>
                    </a:lnTo>
                    <a:lnTo>
                      <a:pt x="2" y="206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3" y="172"/>
                    </a:lnTo>
                    <a:lnTo>
                      <a:pt x="12" y="155"/>
                    </a:lnTo>
                    <a:lnTo>
                      <a:pt x="27" y="142"/>
                    </a:lnTo>
                    <a:lnTo>
                      <a:pt x="45" y="134"/>
                    </a:lnTo>
                    <a:lnTo>
                      <a:pt x="434" y="33"/>
                    </a:lnTo>
                    <a:lnTo>
                      <a:pt x="554" y="1"/>
                    </a:lnTo>
                    <a:lnTo>
                      <a:pt x="562" y="0"/>
                    </a:lnTo>
                    <a:lnTo>
                      <a:pt x="569" y="0"/>
                    </a:lnTo>
                    <a:close/>
                  </a:path>
                </a:pathLst>
              </a:custGeom>
              <a:solidFill>
                <a:srgbClr val="EDC9AD"/>
              </a:solidFill>
              <a:ln w="0">
                <a:solidFill>
                  <a:srgbClr val="EDC9A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4" name="Freeform 3145">
                <a:extLst>
                  <a:ext uri="{FF2B5EF4-FFF2-40B4-BE49-F238E27FC236}">
                    <a16:creationId xmlns:a16="http://schemas.microsoft.com/office/drawing/2014/main" id="{FADEF2DF-7F7F-D39D-325A-3E02667E6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4456" y="2510031"/>
                <a:ext cx="98797" cy="122603"/>
              </a:xfrm>
              <a:custGeom>
                <a:avLst/>
                <a:gdLst>
                  <a:gd name="T0" fmla="*/ 47 w 83"/>
                  <a:gd name="T1" fmla="*/ 0 h 103"/>
                  <a:gd name="T2" fmla="*/ 57 w 83"/>
                  <a:gd name="T3" fmla="*/ 3 h 103"/>
                  <a:gd name="T4" fmla="*/ 65 w 83"/>
                  <a:gd name="T5" fmla="*/ 10 h 103"/>
                  <a:gd name="T6" fmla="*/ 70 w 83"/>
                  <a:gd name="T7" fmla="*/ 19 h 103"/>
                  <a:gd name="T8" fmla="*/ 76 w 83"/>
                  <a:gd name="T9" fmla="*/ 31 h 103"/>
                  <a:gd name="T10" fmla="*/ 78 w 83"/>
                  <a:gd name="T11" fmla="*/ 44 h 103"/>
                  <a:gd name="T12" fmla="*/ 82 w 83"/>
                  <a:gd name="T13" fmla="*/ 57 h 103"/>
                  <a:gd name="T14" fmla="*/ 83 w 83"/>
                  <a:gd name="T15" fmla="*/ 70 h 103"/>
                  <a:gd name="T16" fmla="*/ 83 w 83"/>
                  <a:gd name="T17" fmla="*/ 80 h 103"/>
                  <a:gd name="T18" fmla="*/ 81 w 83"/>
                  <a:gd name="T19" fmla="*/ 88 h 103"/>
                  <a:gd name="T20" fmla="*/ 74 w 83"/>
                  <a:gd name="T21" fmla="*/ 96 h 103"/>
                  <a:gd name="T22" fmla="*/ 64 w 83"/>
                  <a:gd name="T23" fmla="*/ 100 h 103"/>
                  <a:gd name="T24" fmla="*/ 57 w 83"/>
                  <a:gd name="T25" fmla="*/ 101 h 103"/>
                  <a:gd name="T26" fmla="*/ 51 w 83"/>
                  <a:gd name="T27" fmla="*/ 103 h 103"/>
                  <a:gd name="T28" fmla="*/ 34 w 83"/>
                  <a:gd name="T29" fmla="*/ 100 h 103"/>
                  <a:gd name="T30" fmla="*/ 19 w 83"/>
                  <a:gd name="T31" fmla="*/ 92 h 103"/>
                  <a:gd name="T32" fmla="*/ 9 w 83"/>
                  <a:gd name="T33" fmla="*/ 80 h 103"/>
                  <a:gd name="T34" fmla="*/ 1 w 83"/>
                  <a:gd name="T35" fmla="*/ 65 h 103"/>
                  <a:gd name="T36" fmla="*/ 0 w 83"/>
                  <a:gd name="T37" fmla="*/ 48 h 103"/>
                  <a:gd name="T38" fmla="*/ 4 w 83"/>
                  <a:gd name="T39" fmla="*/ 33 h 103"/>
                  <a:gd name="T40" fmla="*/ 11 w 83"/>
                  <a:gd name="T41" fmla="*/ 19 h 103"/>
                  <a:gd name="T42" fmla="*/ 23 w 83"/>
                  <a:gd name="T43" fmla="*/ 8 h 103"/>
                  <a:gd name="T44" fmla="*/ 38 w 83"/>
                  <a:gd name="T45" fmla="*/ 2 h 103"/>
                  <a:gd name="T46" fmla="*/ 43 w 83"/>
                  <a:gd name="T47" fmla="*/ 2 h 103"/>
                  <a:gd name="T48" fmla="*/ 47 w 83"/>
                  <a:gd name="T4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" h="103">
                    <a:moveTo>
                      <a:pt x="47" y="0"/>
                    </a:moveTo>
                    <a:lnTo>
                      <a:pt x="57" y="3"/>
                    </a:lnTo>
                    <a:lnTo>
                      <a:pt x="65" y="10"/>
                    </a:lnTo>
                    <a:lnTo>
                      <a:pt x="70" y="19"/>
                    </a:lnTo>
                    <a:lnTo>
                      <a:pt x="76" y="31"/>
                    </a:lnTo>
                    <a:lnTo>
                      <a:pt x="78" y="44"/>
                    </a:lnTo>
                    <a:lnTo>
                      <a:pt x="82" y="57"/>
                    </a:lnTo>
                    <a:lnTo>
                      <a:pt x="83" y="70"/>
                    </a:lnTo>
                    <a:lnTo>
                      <a:pt x="83" y="80"/>
                    </a:lnTo>
                    <a:lnTo>
                      <a:pt x="81" y="88"/>
                    </a:lnTo>
                    <a:lnTo>
                      <a:pt x="74" y="96"/>
                    </a:lnTo>
                    <a:lnTo>
                      <a:pt x="64" y="100"/>
                    </a:lnTo>
                    <a:lnTo>
                      <a:pt x="57" y="101"/>
                    </a:lnTo>
                    <a:lnTo>
                      <a:pt x="51" y="103"/>
                    </a:lnTo>
                    <a:lnTo>
                      <a:pt x="34" y="100"/>
                    </a:lnTo>
                    <a:lnTo>
                      <a:pt x="19" y="92"/>
                    </a:lnTo>
                    <a:lnTo>
                      <a:pt x="9" y="80"/>
                    </a:lnTo>
                    <a:lnTo>
                      <a:pt x="1" y="65"/>
                    </a:lnTo>
                    <a:lnTo>
                      <a:pt x="0" y="48"/>
                    </a:lnTo>
                    <a:lnTo>
                      <a:pt x="4" y="33"/>
                    </a:lnTo>
                    <a:lnTo>
                      <a:pt x="11" y="19"/>
                    </a:lnTo>
                    <a:lnTo>
                      <a:pt x="23" y="8"/>
                    </a:lnTo>
                    <a:lnTo>
                      <a:pt x="38" y="2"/>
                    </a:lnTo>
                    <a:lnTo>
                      <a:pt x="43" y="2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5E3D5"/>
              </a:solidFill>
              <a:ln w="0">
                <a:solidFill>
                  <a:srgbClr val="F5E3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5" name="Freeform 3146">
                <a:extLst>
                  <a:ext uri="{FF2B5EF4-FFF2-40B4-BE49-F238E27FC236}">
                    <a16:creationId xmlns:a16="http://schemas.microsoft.com/office/drawing/2014/main" id="{0E4D10B4-124F-F63D-0787-C021D58F33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37785" y="2139842"/>
                <a:ext cx="753471" cy="317815"/>
              </a:xfrm>
              <a:custGeom>
                <a:avLst/>
                <a:gdLst>
                  <a:gd name="T0" fmla="*/ 71 w 633"/>
                  <a:gd name="T1" fmla="*/ 145 h 267"/>
                  <a:gd name="T2" fmla="*/ 66 w 633"/>
                  <a:gd name="T3" fmla="*/ 145 h 267"/>
                  <a:gd name="T4" fmla="*/ 61 w 633"/>
                  <a:gd name="T5" fmla="*/ 146 h 267"/>
                  <a:gd name="T6" fmla="*/ 46 w 633"/>
                  <a:gd name="T7" fmla="*/ 153 h 267"/>
                  <a:gd name="T8" fmla="*/ 34 w 633"/>
                  <a:gd name="T9" fmla="*/ 164 h 267"/>
                  <a:gd name="T10" fmla="*/ 27 w 633"/>
                  <a:gd name="T11" fmla="*/ 177 h 267"/>
                  <a:gd name="T12" fmla="*/ 23 w 633"/>
                  <a:gd name="T13" fmla="*/ 192 h 267"/>
                  <a:gd name="T14" fmla="*/ 24 w 633"/>
                  <a:gd name="T15" fmla="*/ 208 h 267"/>
                  <a:gd name="T16" fmla="*/ 32 w 633"/>
                  <a:gd name="T17" fmla="*/ 224 h 267"/>
                  <a:gd name="T18" fmla="*/ 42 w 633"/>
                  <a:gd name="T19" fmla="*/ 236 h 267"/>
                  <a:gd name="T20" fmla="*/ 57 w 633"/>
                  <a:gd name="T21" fmla="*/ 243 h 267"/>
                  <a:gd name="T22" fmla="*/ 74 w 633"/>
                  <a:gd name="T23" fmla="*/ 246 h 267"/>
                  <a:gd name="T24" fmla="*/ 80 w 633"/>
                  <a:gd name="T25" fmla="*/ 246 h 267"/>
                  <a:gd name="T26" fmla="*/ 87 w 633"/>
                  <a:gd name="T27" fmla="*/ 245 h 267"/>
                  <a:gd name="T28" fmla="*/ 97 w 633"/>
                  <a:gd name="T29" fmla="*/ 241 h 267"/>
                  <a:gd name="T30" fmla="*/ 104 w 633"/>
                  <a:gd name="T31" fmla="*/ 233 h 267"/>
                  <a:gd name="T32" fmla="*/ 106 w 633"/>
                  <a:gd name="T33" fmla="*/ 224 h 267"/>
                  <a:gd name="T34" fmla="*/ 106 w 633"/>
                  <a:gd name="T35" fmla="*/ 213 h 267"/>
                  <a:gd name="T36" fmla="*/ 105 w 633"/>
                  <a:gd name="T37" fmla="*/ 201 h 267"/>
                  <a:gd name="T38" fmla="*/ 101 w 633"/>
                  <a:gd name="T39" fmla="*/ 188 h 267"/>
                  <a:gd name="T40" fmla="*/ 99 w 633"/>
                  <a:gd name="T41" fmla="*/ 175 h 267"/>
                  <a:gd name="T42" fmla="*/ 93 w 633"/>
                  <a:gd name="T43" fmla="*/ 164 h 267"/>
                  <a:gd name="T44" fmla="*/ 88 w 633"/>
                  <a:gd name="T45" fmla="*/ 153 h 267"/>
                  <a:gd name="T46" fmla="*/ 80 w 633"/>
                  <a:gd name="T47" fmla="*/ 148 h 267"/>
                  <a:gd name="T48" fmla="*/ 71 w 633"/>
                  <a:gd name="T49" fmla="*/ 145 h 267"/>
                  <a:gd name="T50" fmla="*/ 569 w 633"/>
                  <a:gd name="T51" fmla="*/ 0 h 267"/>
                  <a:gd name="T52" fmla="*/ 588 w 633"/>
                  <a:gd name="T53" fmla="*/ 2 h 267"/>
                  <a:gd name="T54" fmla="*/ 605 w 633"/>
                  <a:gd name="T55" fmla="*/ 12 h 267"/>
                  <a:gd name="T56" fmla="*/ 618 w 633"/>
                  <a:gd name="T57" fmla="*/ 26 h 267"/>
                  <a:gd name="T58" fmla="*/ 626 w 633"/>
                  <a:gd name="T59" fmla="*/ 44 h 267"/>
                  <a:gd name="T60" fmla="*/ 630 w 633"/>
                  <a:gd name="T61" fmla="*/ 61 h 267"/>
                  <a:gd name="T62" fmla="*/ 633 w 633"/>
                  <a:gd name="T63" fmla="*/ 80 h 267"/>
                  <a:gd name="T64" fmla="*/ 629 w 633"/>
                  <a:gd name="T65" fmla="*/ 98 h 267"/>
                  <a:gd name="T66" fmla="*/ 620 w 633"/>
                  <a:gd name="T67" fmla="*/ 114 h 267"/>
                  <a:gd name="T68" fmla="*/ 605 w 633"/>
                  <a:gd name="T69" fmla="*/ 126 h 267"/>
                  <a:gd name="T70" fmla="*/ 588 w 633"/>
                  <a:gd name="T71" fmla="*/ 133 h 267"/>
                  <a:gd name="T72" fmla="*/ 380 w 633"/>
                  <a:gd name="T73" fmla="*/ 187 h 267"/>
                  <a:gd name="T74" fmla="*/ 380 w 633"/>
                  <a:gd name="T75" fmla="*/ 187 h 267"/>
                  <a:gd name="T76" fmla="*/ 79 w 633"/>
                  <a:gd name="T77" fmla="*/ 264 h 267"/>
                  <a:gd name="T78" fmla="*/ 78 w 633"/>
                  <a:gd name="T79" fmla="*/ 264 h 267"/>
                  <a:gd name="T80" fmla="*/ 71 w 633"/>
                  <a:gd name="T81" fmla="*/ 266 h 267"/>
                  <a:gd name="T82" fmla="*/ 63 w 633"/>
                  <a:gd name="T83" fmla="*/ 267 h 267"/>
                  <a:gd name="T84" fmla="*/ 63 w 633"/>
                  <a:gd name="T85" fmla="*/ 267 h 267"/>
                  <a:gd name="T86" fmla="*/ 45 w 633"/>
                  <a:gd name="T87" fmla="*/ 263 h 267"/>
                  <a:gd name="T88" fmla="*/ 28 w 633"/>
                  <a:gd name="T89" fmla="*/ 255 h 267"/>
                  <a:gd name="T90" fmla="*/ 15 w 633"/>
                  <a:gd name="T91" fmla="*/ 241 h 267"/>
                  <a:gd name="T92" fmla="*/ 7 w 633"/>
                  <a:gd name="T93" fmla="*/ 222 h 267"/>
                  <a:gd name="T94" fmla="*/ 7 w 633"/>
                  <a:gd name="T95" fmla="*/ 222 h 267"/>
                  <a:gd name="T96" fmla="*/ 4 w 633"/>
                  <a:gd name="T97" fmla="*/ 216 h 267"/>
                  <a:gd name="T98" fmla="*/ 2 w 633"/>
                  <a:gd name="T99" fmla="*/ 205 h 267"/>
                  <a:gd name="T100" fmla="*/ 0 w 633"/>
                  <a:gd name="T101" fmla="*/ 198 h 267"/>
                  <a:gd name="T102" fmla="*/ 0 w 633"/>
                  <a:gd name="T103" fmla="*/ 190 h 267"/>
                  <a:gd name="T104" fmla="*/ 3 w 633"/>
                  <a:gd name="T105" fmla="*/ 171 h 267"/>
                  <a:gd name="T106" fmla="*/ 12 w 633"/>
                  <a:gd name="T107" fmla="*/ 154 h 267"/>
                  <a:gd name="T108" fmla="*/ 27 w 633"/>
                  <a:gd name="T109" fmla="*/ 141 h 267"/>
                  <a:gd name="T110" fmla="*/ 45 w 633"/>
                  <a:gd name="T111" fmla="*/ 133 h 267"/>
                  <a:gd name="T112" fmla="*/ 554 w 633"/>
                  <a:gd name="T113" fmla="*/ 1 h 267"/>
                  <a:gd name="T114" fmla="*/ 563 w 633"/>
                  <a:gd name="T115" fmla="*/ 0 h 267"/>
                  <a:gd name="T116" fmla="*/ 563 w 633"/>
                  <a:gd name="T117" fmla="*/ 0 h 267"/>
                  <a:gd name="T118" fmla="*/ 569 w 633"/>
                  <a:gd name="T11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3" h="267">
                    <a:moveTo>
                      <a:pt x="71" y="145"/>
                    </a:moveTo>
                    <a:lnTo>
                      <a:pt x="66" y="145"/>
                    </a:lnTo>
                    <a:lnTo>
                      <a:pt x="61" y="146"/>
                    </a:lnTo>
                    <a:lnTo>
                      <a:pt x="46" y="153"/>
                    </a:lnTo>
                    <a:lnTo>
                      <a:pt x="34" y="164"/>
                    </a:lnTo>
                    <a:lnTo>
                      <a:pt x="27" y="177"/>
                    </a:lnTo>
                    <a:lnTo>
                      <a:pt x="23" y="192"/>
                    </a:lnTo>
                    <a:lnTo>
                      <a:pt x="24" y="208"/>
                    </a:lnTo>
                    <a:lnTo>
                      <a:pt x="32" y="224"/>
                    </a:lnTo>
                    <a:lnTo>
                      <a:pt x="42" y="236"/>
                    </a:lnTo>
                    <a:lnTo>
                      <a:pt x="57" y="243"/>
                    </a:lnTo>
                    <a:lnTo>
                      <a:pt x="74" y="246"/>
                    </a:lnTo>
                    <a:lnTo>
                      <a:pt x="80" y="246"/>
                    </a:lnTo>
                    <a:lnTo>
                      <a:pt x="87" y="245"/>
                    </a:lnTo>
                    <a:lnTo>
                      <a:pt x="97" y="241"/>
                    </a:lnTo>
                    <a:lnTo>
                      <a:pt x="104" y="233"/>
                    </a:lnTo>
                    <a:lnTo>
                      <a:pt x="106" y="224"/>
                    </a:lnTo>
                    <a:lnTo>
                      <a:pt x="106" y="213"/>
                    </a:lnTo>
                    <a:lnTo>
                      <a:pt x="105" y="201"/>
                    </a:lnTo>
                    <a:lnTo>
                      <a:pt x="101" y="188"/>
                    </a:lnTo>
                    <a:lnTo>
                      <a:pt x="99" y="175"/>
                    </a:lnTo>
                    <a:lnTo>
                      <a:pt x="93" y="164"/>
                    </a:lnTo>
                    <a:lnTo>
                      <a:pt x="88" y="153"/>
                    </a:lnTo>
                    <a:lnTo>
                      <a:pt x="80" y="148"/>
                    </a:lnTo>
                    <a:lnTo>
                      <a:pt x="71" y="145"/>
                    </a:lnTo>
                    <a:close/>
                    <a:moveTo>
                      <a:pt x="569" y="0"/>
                    </a:moveTo>
                    <a:lnTo>
                      <a:pt x="588" y="2"/>
                    </a:lnTo>
                    <a:lnTo>
                      <a:pt x="605" y="12"/>
                    </a:lnTo>
                    <a:lnTo>
                      <a:pt x="618" y="26"/>
                    </a:lnTo>
                    <a:lnTo>
                      <a:pt x="626" y="44"/>
                    </a:lnTo>
                    <a:lnTo>
                      <a:pt x="630" y="61"/>
                    </a:lnTo>
                    <a:lnTo>
                      <a:pt x="633" y="80"/>
                    </a:lnTo>
                    <a:lnTo>
                      <a:pt x="629" y="98"/>
                    </a:lnTo>
                    <a:lnTo>
                      <a:pt x="620" y="114"/>
                    </a:lnTo>
                    <a:lnTo>
                      <a:pt x="605" y="126"/>
                    </a:lnTo>
                    <a:lnTo>
                      <a:pt x="588" y="133"/>
                    </a:lnTo>
                    <a:lnTo>
                      <a:pt x="380" y="187"/>
                    </a:lnTo>
                    <a:lnTo>
                      <a:pt x="380" y="187"/>
                    </a:lnTo>
                    <a:lnTo>
                      <a:pt x="79" y="264"/>
                    </a:lnTo>
                    <a:lnTo>
                      <a:pt x="78" y="264"/>
                    </a:lnTo>
                    <a:lnTo>
                      <a:pt x="71" y="266"/>
                    </a:lnTo>
                    <a:lnTo>
                      <a:pt x="63" y="267"/>
                    </a:lnTo>
                    <a:lnTo>
                      <a:pt x="63" y="267"/>
                    </a:lnTo>
                    <a:lnTo>
                      <a:pt x="45" y="263"/>
                    </a:lnTo>
                    <a:lnTo>
                      <a:pt x="28" y="255"/>
                    </a:lnTo>
                    <a:lnTo>
                      <a:pt x="15" y="241"/>
                    </a:lnTo>
                    <a:lnTo>
                      <a:pt x="7" y="222"/>
                    </a:lnTo>
                    <a:lnTo>
                      <a:pt x="7" y="222"/>
                    </a:lnTo>
                    <a:lnTo>
                      <a:pt x="4" y="216"/>
                    </a:lnTo>
                    <a:lnTo>
                      <a:pt x="2" y="205"/>
                    </a:lnTo>
                    <a:lnTo>
                      <a:pt x="0" y="198"/>
                    </a:lnTo>
                    <a:lnTo>
                      <a:pt x="0" y="190"/>
                    </a:lnTo>
                    <a:lnTo>
                      <a:pt x="3" y="171"/>
                    </a:lnTo>
                    <a:lnTo>
                      <a:pt x="12" y="154"/>
                    </a:lnTo>
                    <a:lnTo>
                      <a:pt x="27" y="141"/>
                    </a:lnTo>
                    <a:lnTo>
                      <a:pt x="45" y="133"/>
                    </a:lnTo>
                    <a:lnTo>
                      <a:pt x="554" y="1"/>
                    </a:lnTo>
                    <a:lnTo>
                      <a:pt x="563" y="0"/>
                    </a:lnTo>
                    <a:lnTo>
                      <a:pt x="563" y="0"/>
                    </a:lnTo>
                    <a:lnTo>
                      <a:pt x="569" y="0"/>
                    </a:lnTo>
                    <a:close/>
                  </a:path>
                </a:pathLst>
              </a:custGeom>
              <a:solidFill>
                <a:srgbClr val="EDC9AD"/>
              </a:solidFill>
              <a:ln w="0">
                <a:solidFill>
                  <a:srgbClr val="EDC9A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6" name="Freeform 3147">
                <a:extLst>
                  <a:ext uri="{FF2B5EF4-FFF2-40B4-BE49-F238E27FC236}">
                    <a16:creationId xmlns:a16="http://schemas.microsoft.com/office/drawing/2014/main" id="{F1A08ADE-84B9-8859-DD40-B4E6AA41A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5162" y="2312438"/>
                <a:ext cx="98797" cy="120222"/>
              </a:xfrm>
              <a:custGeom>
                <a:avLst/>
                <a:gdLst>
                  <a:gd name="T0" fmla="*/ 48 w 83"/>
                  <a:gd name="T1" fmla="*/ 0 h 101"/>
                  <a:gd name="T2" fmla="*/ 57 w 83"/>
                  <a:gd name="T3" fmla="*/ 3 h 101"/>
                  <a:gd name="T4" fmla="*/ 65 w 83"/>
                  <a:gd name="T5" fmla="*/ 8 h 101"/>
                  <a:gd name="T6" fmla="*/ 70 w 83"/>
                  <a:gd name="T7" fmla="*/ 19 h 101"/>
                  <a:gd name="T8" fmla="*/ 76 w 83"/>
                  <a:gd name="T9" fmla="*/ 30 h 101"/>
                  <a:gd name="T10" fmla="*/ 78 w 83"/>
                  <a:gd name="T11" fmla="*/ 43 h 101"/>
                  <a:gd name="T12" fmla="*/ 82 w 83"/>
                  <a:gd name="T13" fmla="*/ 56 h 101"/>
                  <a:gd name="T14" fmla="*/ 83 w 83"/>
                  <a:gd name="T15" fmla="*/ 68 h 101"/>
                  <a:gd name="T16" fmla="*/ 83 w 83"/>
                  <a:gd name="T17" fmla="*/ 79 h 101"/>
                  <a:gd name="T18" fmla="*/ 81 w 83"/>
                  <a:gd name="T19" fmla="*/ 88 h 101"/>
                  <a:gd name="T20" fmla="*/ 74 w 83"/>
                  <a:gd name="T21" fmla="*/ 96 h 101"/>
                  <a:gd name="T22" fmla="*/ 64 w 83"/>
                  <a:gd name="T23" fmla="*/ 100 h 101"/>
                  <a:gd name="T24" fmla="*/ 57 w 83"/>
                  <a:gd name="T25" fmla="*/ 101 h 101"/>
                  <a:gd name="T26" fmla="*/ 51 w 83"/>
                  <a:gd name="T27" fmla="*/ 101 h 101"/>
                  <a:gd name="T28" fmla="*/ 34 w 83"/>
                  <a:gd name="T29" fmla="*/ 98 h 101"/>
                  <a:gd name="T30" fmla="*/ 19 w 83"/>
                  <a:gd name="T31" fmla="*/ 91 h 101"/>
                  <a:gd name="T32" fmla="*/ 9 w 83"/>
                  <a:gd name="T33" fmla="*/ 79 h 101"/>
                  <a:gd name="T34" fmla="*/ 1 w 83"/>
                  <a:gd name="T35" fmla="*/ 63 h 101"/>
                  <a:gd name="T36" fmla="*/ 0 w 83"/>
                  <a:gd name="T37" fmla="*/ 47 h 101"/>
                  <a:gd name="T38" fmla="*/ 4 w 83"/>
                  <a:gd name="T39" fmla="*/ 32 h 101"/>
                  <a:gd name="T40" fmla="*/ 11 w 83"/>
                  <a:gd name="T41" fmla="*/ 19 h 101"/>
                  <a:gd name="T42" fmla="*/ 23 w 83"/>
                  <a:gd name="T43" fmla="*/ 8 h 101"/>
                  <a:gd name="T44" fmla="*/ 38 w 83"/>
                  <a:gd name="T45" fmla="*/ 1 h 101"/>
                  <a:gd name="T46" fmla="*/ 43 w 83"/>
                  <a:gd name="T47" fmla="*/ 0 h 101"/>
                  <a:gd name="T48" fmla="*/ 48 w 83"/>
                  <a:gd name="T4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" h="101">
                    <a:moveTo>
                      <a:pt x="48" y="0"/>
                    </a:moveTo>
                    <a:lnTo>
                      <a:pt x="57" y="3"/>
                    </a:lnTo>
                    <a:lnTo>
                      <a:pt x="65" y="8"/>
                    </a:lnTo>
                    <a:lnTo>
                      <a:pt x="70" y="19"/>
                    </a:lnTo>
                    <a:lnTo>
                      <a:pt x="76" y="30"/>
                    </a:lnTo>
                    <a:lnTo>
                      <a:pt x="78" y="43"/>
                    </a:lnTo>
                    <a:lnTo>
                      <a:pt x="82" y="56"/>
                    </a:lnTo>
                    <a:lnTo>
                      <a:pt x="83" y="68"/>
                    </a:lnTo>
                    <a:lnTo>
                      <a:pt x="83" y="79"/>
                    </a:lnTo>
                    <a:lnTo>
                      <a:pt x="81" y="88"/>
                    </a:lnTo>
                    <a:lnTo>
                      <a:pt x="74" y="96"/>
                    </a:lnTo>
                    <a:lnTo>
                      <a:pt x="64" y="100"/>
                    </a:lnTo>
                    <a:lnTo>
                      <a:pt x="57" y="101"/>
                    </a:lnTo>
                    <a:lnTo>
                      <a:pt x="51" y="101"/>
                    </a:lnTo>
                    <a:lnTo>
                      <a:pt x="34" y="98"/>
                    </a:lnTo>
                    <a:lnTo>
                      <a:pt x="19" y="91"/>
                    </a:lnTo>
                    <a:lnTo>
                      <a:pt x="9" y="79"/>
                    </a:lnTo>
                    <a:lnTo>
                      <a:pt x="1" y="63"/>
                    </a:lnTo>
                    <a:lnTo>
                      <a:pt x="0" y="47"/>
                    </a:lnTo>
                    <a:lnTo>
                      <a:pt x="4" y="32"/>
                    </a:lnTo>
                    <a:lnTo>
                      <a:pt x="11" y="19"/>
                    </a:lnTo>
                    <a:lnTo>
                      <a:pt x="23" y="8"/>
                    </a:lnTo>
                    <a:lnTo>
                      <a:pt x="38" y="1"/>
                    </a:lnTo>
                    <a:lnTo>
                      <a:pt x="43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5E3D5"/>
              </a:solidFill>
              <a:ln w="0">
                <a:solidFill>
                  <a:srgbClr val="F5E3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7" name="Freeform 3148">
                <a:extLst>
                  <a:ext uri="{FF2B5EF4-FFF2-40B4-BE49-F238E27FC236}">
                    <a16:creationId xmlns:a16="http://schemas.microsoft.com/office/drawing/2014/main" id="{BE59FF14-19EB-FAA2-9F63-12FC675D5D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0025" y="1881543"/>
                <a:ext cx="796323" cy="484460"/>
              </a:xfrm>
              <a:custGeom>
                <a:avLst/>
                <a:gdLst>
                  <a:gd name="T0" fmla="*/ 93 w 669"/>
                  <a:gd name="T1" fmla="*/ 180 h 407"/>
                  <a:gd name="T2" fmla="*/ 84 w 669"/>
                  <a:gd name="T3" fmla="*/ 180 h 407"/>
                  <a:gd name="T4" fmla="*/ 72 w 669"/>
                  <a:gd name="T5" fmla="*/ 187 h 407"/>
                  <a:gd name="T6" fmla="*/ 63 w 669"/>
                  <a:gd name="T7" fmla="*/ 197 h 407"/>
                  <a:gd name="T8" fmla="*/ 59 w 669"/>
                  <a:gd name="T9" fmla="*/ 209 h 407"/>
                  <a:gd name="T10" fmla="*/ 59 w 669"/>
                  <a:gd name="T11" fmla="*/ 223 h 407"/>
                  <a:gd name="T12" fmla="*/ 66 w 669"/>
                  <a:gd name="T13" fmla="*/ 237 h 407"/>
                  <a:gd name="T14" fmla="*/ 77 w 669"/>
                  <a:gd name="T15" fmla="*/ 246 h 407"/>
                  <a:gd name="T16" fmla="*/ 93 w 669"/>
                  <a:gd name="T17" fmla="*/ 248 h 407"/>
                  <a:gd name="T18" fmla="*/ 101 w 669"/>
                  <a:gd name="T19" fmla="*/ 247 h 407"/>
                  <a:gd name="T20" fmla="*/ 114 w 669"/>
                  <a:gd name="T21" fmla="*/ 242 h 407"/>
                  <a:gd name="T22" fmla="*/ 122 w 669"/>
                  <a:gd name="T23" fmla="*/ 231 h 407"/>
                  <a:gd name="T24" fmla="*/ 127 w 669"/>
                  <a:gd name="T25" fmla="*/ 219 h 407"/>
                  <a:gd name="T26" fmla="*/ 126 w 669"/>
                  <a:gd name="T27" fmla="*/ 205 h 407"/>
                  <a:gd name="T28" fmla="*/ 119 w 669"/>
                  <a:gd name="T29" fmla="*/ 192 h 407"/>
                  <a:gd name="T30" fmla="*/ 107 w 669"/>
                  <a:gd name="T31" fmla="*/ 183 h 407"/>
                  <a:gd name="T32" fmla="*/ 93 w 669"/>
                  <a:gd name="T33" fmla="*/ 180 h 407"/>
                  <a:gd name="T34" fmla="*/ 669 w 669"/>
                  <a:gd name="T35" fmla="*/ 0 h 407"/>
                  <a:gd name="T36" fmla="*/ 669 w 669"/>
                  <a:gd name="T37" fmla="*/ 250 h 407"/>
                  <a:gd name="T38" fmla="*/ 60 w 669"/>
                  <a:gd name="T39" fmla="*/ 407 h 407"/>
                  <a:gd name="T40" fmla="*/ 41 w 669"/>
                  <a:gd name="T41" fmla="*/ 328 h 407"/>
                  <a:gd name="T42" fmla="*/ 162 w 669"/>
                  <a:gd name="T43" fmla="*/ 274 h 407"/>
                  <a:gd name="T44" fmla="*/ 28 w 669"/>
                  <a:gd name="T45" fmla="*/ 280 h 407"/>
                  <a:gd name="T46" fmla="*/ 12 w 669"/>
                  <a:gd name="T47" fmla="*/ 216 h 407"/>
                  <a:gd name="T48" fmla="*/ 12 w 669"/>
                  <a:gd name="T49" fmla="*/ 216 h 407"/>
                  <a:gd name="T50" fmla="*/ 12 w 669"/>
                  <a:gd name="T51" fmla="*/ 216 h 407"/>
                  <a:gd name="T52" fmla="*/ 0 w 669"/>
                  <a:gd name="T53" fmla="*/ 172 h 407"/>
                  <a:gd name="T54" fmla="*/ 669 w 669"/>
                  <a:gd name="T55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69" h="407">
                    <a:moveTo>
                      <a:pt x="93" y="180"/>
                    </a:moveTo>
                    <a:lnTo>
                      <a:pt x="84" y="180"/>
                    </a:lnTo>
                    <a:lnTo>
                      <a:pt x="72" y="187"/>
                    </a:lnTo>
                    <a:lnTo>
                      <a:pt x="63" y="197"/>
                    </a:lnTo>
                    <a:lnTo>
                      <a:pt x="59" y="209"/>
                    </a:lnTo>
                    <a:lnTo>
                      <a:pt x="59" y="223"/>
                    </a:lnTo>
                    <a:lnTo>
                      <a:pt x="66" y="237"/>
                    </a:lnTo>
                    <a:lnTo>
                      <a:pt x="77" y="246"/>
                    </a:lnTo>
                    <a:lnTo>
                      <a:pt x="93" y="248"/>
                    </a:lnTo>
                    <a:lnTo>
                      <a:pt x="101" y="247"/>
                    </a:lnTo>
                    <a:lnTo>
                      <a:pt x="114" y="242"/>
                    </a:lnTo>
                    <a:lnTo>
                      <a:pt x="122" y="231"/>
                    </a:lnTo>
                    <a:lnTo>
                      <a:pt x="127" y="219"/>
                    </a:lnTo>
                    <a:lnTo>
                      <a:pt x="126" y="205"/>
                    </a:lnTo>
                    <a:lnTo>
                      <a:pt x="119" y="192"/>
                    </a:lnTo>
                    <a:lnTo>
                      <a:pt x="107" y="183"/>
                    </a:lnTo>
                    <a:lnTo>
                      <a:pt x="93" y="180"/>
                    </a:lnTo>
                    <a:close/>
                    <a:moveTo>
                      <a:pt x="669" y="0"/>
                    </a:moveTo>
                    <a:lnTo>
                      <a:pt x="669" y="250"/>
                    </a:lnTo>
                    <a:lnTo>
                      <a:pt x="60" y="407"/>
                    </a:lnTo>
                    <a:lnTo>
                      <a:pt x="41" y="328"/>
                    </a:lnTo>
                    <a:lnTo>
                      <a:pt x="162" y="274"/>
                    </a:lnTo>
                    <a:lnTo>
                      <a:pt x="28" y="280"/>
                    </a:lnTo>
                    <a:lnTo>
                      <a:pt x="12" y="216"/>
                    </a:lnTo>
                    <a:lnTo>
                      <a:pt x="12" y="216"/>
                    </a:lnTo>
                    <a:lnTo>
                      <a:pt x="12" y="216"/>
                    </a:lnTo>
                    <a:lnTo>
                      <a:pt x="0" y="172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BD996F"/>
              </a:solidFill>
              <a:ln w="0">
                <a:solidFill>
                  <a:srgbClr val="BD996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8" name="Freeform 3149">
                <a:extLst>
                  <a:ext uri="{FF2B5EF4-FFF2-40B4-BE49-F238E27FC236}">
                    <a16:creationId xmlns:a16="http://schemas.microsoft.com/office/drawing/2014/main" id="{8667A186-696F-C288-A30C-411B7973F0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60254" y="2095800"/>
                <a:ext cx="80942" cy="80942"/>
              </a:xfrm>
              <a:custGeom>
                <a:avLst/>
                <a:gdLst>
                  <a:gd name="T0" fmla="*/ 34 w 68"/>
                  <a:gd name="T1" fmla="*/ 12 h 68"/>
                  <a:gd name="T2" fmla="*/ 27 w 68"/>
                  <a:gd name="T3" fmla="*/ 12 h 68"/>
                  <a:gd name="T4" fmla="*/ 18 w 68"/>
                  <a:gd name="T5" fmla="*/ 19 h 68"/>
                  <a:gd name="T6" fmla="*/ 12 w 68"/>
                  <a:gd name="T7" fmla="*/ 28 h 68"/>
                  <a:gd name="T8" fmla="*/ 12 w 68"/>
                  <a:gd name="T9" fmla="*/ 39 h 68"/>
                  <a:gd name="T10" fmla="*/ 17 w 68"/>
                  <a:gd name="T11" fmla="*/ 49 h 68"/>
                  <a:gd name="T12" fmla="*/ 24 w 68"/>
                  <a:gd name="T13" fmla="*/ 54 h 68"/>
                  <a:gd name="T14" fmla="*/ 34 w 68"/>
                  <a:gd name="T15" fmla="*/ 57 h 68"/>
                  <a:gd name="T16" fmla="*/ 39 w 68"/>
                  <a:gd name="T17" fmla="*/ 57 h 68"/>
                  <a:gd name="T18" fmla="*/ 50 w 68"/>
                  <a:gd name="T19" fmla="*/ 50 h 68"/>
                  <a:gd name="T20" fmla="*/ 55 w 68"/>
                  <a:gd name="T21" fmla="*/ 41 h 68"/>
                  <a:gd name="T22" fmla="*/ 55 w 68"/>
                  <a:gd name="T23" fmla="*/ 29 h 68"/>
                  <a:gd name="T24" fmla="*/ 51 w 68"/>
                  <a:gd name="T25" fmla="*/ 20 h 68"/>
                  <a:gd name="T26" fmla="*/ 43 w 68"/>
                  <a:gd name="T27" fmla="*/ 13 h 68"/>
                  <a:gd name="T28" fmla="*/ 34 w 68"/>
                  <a:gd name="T29" fmla="*/ 12 h 68"/>
                  <a:gd name="T30" fmla="*/ 34 w 68"/>
                  <a:gd name="T31" fmla="*/ 0 h 68"/>
                  <a:gd name="T32" fmla="*/ 48 w 68"/>
                  <a:gd name="T33" fmla="*/ 3 h 68"/>
                  <a:gd name="T34" fmla="*/ 60 w 68"/>
                  <a:gd name="T35" fmla="*/ 12 h 68"/>
                  <a:gd name="T36" fmla="*/ 67 w 68"/>
                  <a:gd name="T37" fmla="*/ 25 h 68"/>
                  <a:gd name="T38" fmla="*/ 68 w 68"/>
                  <a:gd name="T39" fmla="*/ 39 h 68"/>
                  <a:gd name="T40" fmla="*/ 63 w 68"/>
                  <a:gd name="T41" fmla="*/ 51 h 68"/>
                  <a:gd name="T42" fmla="*/ 55 w 68"/>
                  <a:gd name="T43" fmla="*/ 62 h 68"/>
                  <a:gd name="T44" fmla="*/ 42 w 68"/>
                  <a:gd name="T45" fmla="*/ 67 h 68"/>
                  <a:gd name="T46" fmla="*/ 34 w 68"/>
                  <a:gd name="T47" fmla="*/ 68 h 68"/>
                  <a:gd name="T48" fmla="*/ 18 w 68"/>
                  <a:gd name="T49" fmla="*/ 66 h 68"/>
                  <a:gd name="T50" fmla="*/ 7 w 68"/>
                  <a:gd name="T51" fmla="*/ 57 h 68"/>
                  <a:gd name="T52" fmla="*/ 0 w 68"/>
                  <a:gd name="T53" fmla="*/ 43 h 68"/>
                  <a:gd name="T54" fmla="*/ 0 w 68"/>
                  <a:gd name="T55" fmla="*/ 29 h 68"/>
                  <a:gd name="T56" fmla="*/ 4 w 68"/>
                  <a:gd name="T57" fmla="*/ 17 h 68"/>
                  <a:gd name="T58" fmla="*/ 13 w 68"/>
                  <a:gd name="T59" fmla="*/ 7 h 68"/>
                  <a:gd name="T60" fmla="*/ 25 w 68"/>
                  <a:gd name="T61" fmla="*/ 0 h 68"/>
                  <a:gd name="T62" fmla="*/ 34 w 68"/>
                  <a:gd name="T6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68">
                    <a:moveTo>
                      <a:pt x="34" y="12"/>
                    </a:moveTo>
                    <a:lnTo>
                      <a:pt x="27" y="12"/>
                    </a:lnTo>
                    <a:lnTo>
                      <a:pt x="18" y="19"/>
                    </a:lnTo>
                    <a:lnTo>
                      <a:pt x="12" y="28"/>
                    </a:lnTo>
                    <a:lnTo>
                      <a:pt x="12" y="39"/>
                    </a:lnTo>
                    <a:lnTo>
                      <a:pt x="17" y="49"/>
                    </a:lnTo>
                    <a:lnTo>
                      <a:pt x="24" y="54"/>
                    </a:lnTo>
                    <a:lnTo>
                      <a:pt x="34" y="57"/>
                    </a:lnTo>
                    <a:lnTo>
                      <a:pt x="39" y="57"/>
                    </a:lnTo>
                    <a:lnTo>
                      <a:pt x="50" y="50"/>
                    </a:lnTo>
                    <a:lnTo>
                      <a:pt x="55" y="41"/>
                    </a:lnTo>
                    <a:lnTo>
                      <a:pt x="55" y="29"/>
                    </a:lnTo>
                    <a:lnTo>
                      <a:pt x="51" y="20"/>
                    </a:lnTo>
                    <a:lnTo>
                      <a:pt x="43" y="13"/>
                    </a:lnTo>
                    <a:lnTo>
                      <a:pt x="34" y="12"/>
                    </a:lnTo>
                    <a:close/>
                    <a:moveTo>
                      <a:pt x="34" y="0"/>
                    </a:moveTo>
                    <a:lnTo>
                      <a:pt x="48" y="3"/>
                    </a:lnTo>
                    <a:lnTo>
                      <a:pt x="60" y="12"/>
                    </a:lnTo>
                    <a:lnTo>
                      <a:pt x="67" y="25"/>
                    </a:lnTo>
                    <a:lnTo>
                      <a:pt x="68" y="39"/>
                    </a:lnTo>
                    <a:lnTo>
                      <a:pt x="63" y="51"/>
                    </a:lnTo>
                    <a:lnTo>
                      <a:pt x="55" y="62"/>
                    </a:lnTo>
                    <a:lnTo>
                      <a:pt x="42" y="67"/>
                    </a:lnTo>
                    <a:lnTo>
                      <a:pt x="34" y="68"/>
                    </a:lnTo>
                    <a:lnTo>
                      <a:pt x="18" y="66"/>
                    </a:lnTo>
                    <a:lnTo>
                      <a:pt x="7" y="57"/>
                    </a:lnTo>
                    <a:lnTo>
                      <a:pt x="0" y="43"/>
                    </a:lnTo>
                    <a:lnTo>
                      <a:pt x="0" y="29"/>
                    </a:lnTo>
                    <a:lnTo>
                      <a:pt x="4" y="17"/>
                    </a:lnTo>
                    <a:lnTo>
                      <a:pt x="13" y="7"/>
                    </a:lnTo>
                    <a:lnTo>
                      <a:pt x="25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4C4C4C"/>
              </a:solidFill>
              <a:ln w="0">
                <a:solidFill>
                  <a:srgbClr val="4C4C4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9" name="Freeform 3150">
                <a:extLst>
                  <a:ext uri="{FF2B5EF4-FFF2-40B4-BE49-F238E27FC236}">
                    <a16:creationId xmlns:a16="http://schemas.microsoft.com/office/drawing/2014/main" id="{AD26A64B-6C3D-BC16-73ED-E6E227322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4538" y="2110084"/>
                <a:ext cx="51184" cy="53565"/>
              </a:xfrm>
              <a:custGeom>
                <a:avLst/>
                <a:gdLst>
                  <a:gd name="T0" fmla="*/ 22 w 43"/>
                  <a:gd name="T1" fmla="*/ 0 h 45"/>
                  <a:gd name="T2" fmla="*/ 31 w 43"/>
                  <a:gd name="T3" fmla="*/ 1 h 45"/>
                  <a:gd name="T4" fmla="*/ 39 w 43"/>
                  <a:gd name="T5" fmla="*/ 8 h 45"/>
                  <a:gd name="T6" fmla="*/ 43 w 43"/>
                  <a:gd name="T7" fmla="*/ 17 h 45"/>
                  <a:gd name="T8" fmla="*/ 43 w 43"/>
                  <a:gd name="T9" fmla="*/ 29 h 45"/>
                  <a:gd name="T10" fmla="*/ 38 w 43"/>
                  <a:gd name="T11" fmla="*/ 38 h 45"/>
                  <a:gd name="T12" fmla="*/ 27 w 43"/>
                  <a:gd name="T13" fmla="*/ 45 h 45"/>
                  <a:gd name="T14" fmla="*/ 22 w 43"/>
                  <a:gd name="T15" fmla="*/ 45 h 45"/>
                  <a:gd name="T16" fmla="*/ 12 w 43"/>
                  <a:gd name="T17" fmla="*/ 42 h 45"/>
                  <a:gd name="T18" fmla="*/ 5 w 43"/>
                  <a:gd name="T19" fmla="*/ 37 h 45"/>
                  <a:gd name="T20" fmla="*/ 0 w 43"/>
                  <a:gd name="T21" fmla="*/ 27 h 45"/>
                  <a:gd name="T22" fmla="*/ 0 w 43"/>
                  <a:gd name="T23" fmla="*/ 16 h 45"/>
                  <a:gd name="T24" fmla="*/ 6 w 43"/>
                  <a:gd name="T25" fmla="*/ 7 h 45"/>
                  <a:gd name="T26" fmla="*/ 15 w 43"/>
                  <a:gd name="T27" fmla="*/ 0 h 45"/>
                  <a:gd name="T28" fmla="*/ 22 w 43"/>
                  <a:gd name="T2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45">
                    <a:moveTo>
                      <a:pt x="22" y="0"/>
                    </a:moveTo>
                    <a:lnTo>
                      <a:pt x="31" y="1"/>
                    </a:lnTo>
                    <a:lnTo>
                      <a:pt x="39" y="8"/>
                    </a:lnTo>
                    <a:lnTo>
                      <a:pt x="43" y="17"/>
                    </a:lnTo>
                    <a:lnTo>
                      <a:pt x="43" y="29"/>
                    </a:lnTo>
                    <a:lnTo>
                      <a:pt x="38" y="38"/>
                    </a:lnTo>
                    <a:lnTo>
                      <a:pt x="27" y="45"/>
                    </a:lnTo>
                    <a:lnTo>
                      <a:pt x="22" y="45"/>
                    </a:lnTo>
                    <a:lnTo>
                      <a:pt x="12" y="42"/>
                    </a:lnTo>
                    <a:lnTo>
                      <a:pt x="5" y="37"/>
                    </a:lnTo>
                    <a:lnTo>
                      <a:pt x="0" y="27"/>
                    </a:lnTo>
                    <a:lnTo>
                      <a:pt x="0" y="16"/>
                    </a:lnTo>
                    <a:lnTo>
                      <a:pt x="6" y="7"/>
                    </a:lnTo>
                    <a:lnTo>
                      <a:pt x="1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6B3389EE-CDDE-4690-E808-7D19C25E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265" y="1537242"/>
            <a:ext cx="4045498" cy="28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群組 82">
            <a:extLst>
              <a:ext uri="{FF2B5EF4-FFF2-40B4-BE49-F238E27FC236}">
                <a16:creationId xmlns:a16="http://schemas.microsoft.com/office/drawing/2014/main" id="{B294634B-A63D-2B40-5285-3F06F006EC0E}"/>
              </a:ext>
            </a:extLst>
          </p:cNvPr>
          <p:cNvGrpSpPr/>
          <p:nvPr/>
        </p:nvGrpSpPr>
        <p:grpSpPr>
          <a:xfrm>
            <a:off x="159079" y="3089672"/>
            <a:ext cx="1194013" cy="1666684"/>
            <a:chOff x="1087307" y="2316163"/>
            <a:chExt cx="1920875" cy="2681287"/>
          </a:xfrm>
        </p:grpSpPr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D4C6FF85-95DF-5DD2-7880-1DE10B9CE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157" y="4519613"/>
              <a:ext cx="1012825" cy="374650"/>
            </a:xfrm>
            <a:custGeom>
              <a:avLst/>
              <a:gdLst>
                <a:gd name="T0" fmla="*/ 0 w 356"/>
                <a:gd name="T1" fmla="*/ 94 h 132"/>
                <a:gd name="T2" fmla="*/ 85 w 356"/>
                <a:gd name="T3" fmla="*/ 106 h 132"/>
                <a:gd name="T4" fmla="*/ 187 w 356"/>
                <a:gd name="T5" fmla="*/ 77 h 132"/>
                <a:gd name="T6" fmla="*/ 249 w 356"/>
                <a:gd name="T7" fmla="*/ 58 h 132"/>
                <a:gd name="T8" fmla="*/ 315 w 356"/>
                <a:gd name="T9" fmla="*/ 14 h 132"/>
                <a:gd name="T10" fmla="*/ 348 w 356"/>
                <a:gd name="T11" fmla="*/ 2 h 132"/>
                <a:gd name="T12" fmla="*/ 356 w 356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132">
                  <a:moveTo>
                    <a:pt x="0" y="94"/>
                  </a:moveTo>
                  <a:cubicBezTo>
                    <a:pt x="6" y="101"/>
                    <a:pt x="26" y="132"/>
                    <a:pt x="85" y="106"/>
                  </a:cubicBezTo>
                  <a:cubicBezTo>
                    <a:pt x="106" y="97"/>
                    <a:pt x="176" y="80"/>
                    <a:pt x="187" y="77"/>
                  </a:cubicBezTo>
                  <a:cubicBezTo>
                    <a:pt x="198" y="75"/>
                    <a:pt x="223" y="61"/>
                    <a:pt x="249" y="58"/>
                  </a:cubicBezTo>
                  <a:cubicBezTo>
                    <a:pt x="276" y="54"/>
                    <a:pt x="293" y="22"/>
                    <a:pt x="315" y="14"/>
                  </a:cubicBezTo>
                  <a:cubicBezTo>
                    <a:pt x="337" y="5"/>
                    <a:pt x="333" y="1"/>
                    <a:pt x="348" y="2"/>
                  </a:cubicBezTo>
                  <a:cubicBezTo>
                    <a:pt x="351" y="2"/>
                    <a:pt x="354" y="0"/>
                    <a:pt x="356" y="0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A90D15C6-3F2C-4667-36A8-1303531AB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082" y="3198813"/>
              <a:ext cx="57150" cy="90487"/>
            </a:xfrm>
            <a:custGeom>
              <a:avLst/>
              <a:gdLst>
                <a:gd name="T0" fmla="*/ 0 w 20"/>
                <a:gd name="T1" fmla="*/ 0 h 32"/>
                <a:gd name="T2" fmla="*/ 7 w 20"/>
                <a:gd name="T3" fmla="*/ 8 h 32"/>
                <a:gd name="T4" fmla="*/ 14 w 20"/>
                <a:gd name="T5" fmla="*/ 24 h 32"/>
                <a:gd name="T6" fmla="*/ 20 w 20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2" y="2"/>
                    <a:pt x="7" y="8"/>
                    <a:pt x="7" y="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0" y="32"/>
                    <a:pt x="20" y="32"/>
                    <a:pt x="20" y="32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689336E1-BE3E-12AB-D30B-2EA3B911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507" y="3298825"/>
              <a:ext cx="201613" cy="69850"/>
            </a:xfrm>
            <a:custGeom>
              <a:avLst/>
              <a:gdLst>
                <a:gd name="T0" fmla="*/ 0 w 127"/>
                <a:gd name="T1" fmla="*/ 0 h 44"/>
                <a:gd name="T2" fmla="*/ 17 w 127"/>
                <a:gd name="T3" fmla="*/ 24 h 44"/>
                <a:gd name="T4" fmla="*/ 33 w 127"/>
                <a:gd name="T5" fmla="*/ 26 h 44"/>
                <a:gd name="T6" fmla="*/ 57 w 127"/>
                <a:gd name="T7" fmla="*/ 40 h 44"/>
                <a:gd name="T8" fmla="*/ 87 w 127"/>
                <a:gd name="T9" fmla="*/ 17 h 44"/>
                <a:gd name="T10" fmla="*/ 109 w 127"/>
                <a:gd name="T11" fmla="*/ 21 h 44"/>
                <a:gd name="T12" fmla="*/ 127 w 127"/>
                <a:gd name="T13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44">
                  <a:moveTo>
                    <a:pt x="0" y="0"/>
                  </a:moveTo>
                  <a:cubicBezTo>
                    <a:pt x="0" y="0"/>
                    <a:pt x="10" y="24"/>
                    <a:pt x="17" y="24"/>
                  </a:cubicBezTo>
                  <a:cubicBezTo>
                    <a:pt x="22" y="24"/>
                    <a:pt x="33" y="19"/>
                    <a:pt x="33" y="26"/>
                  </a:cubicBezTo>
                  <a:cubicBezTo>
                    <a:pt x="33" y="33"/>
                    <a:pt x="46" y="44"/>
                    <a:pt x="57" y="40"/>
                  </a:cubicBezTo>
                  <a:cubicBezTo>
                    <a:pt x="68" y="39"/>
                    <a:pt x="84" y="17"/>
                    <a:pt x="87" y="17"/>
                  </a:cubicBezTo>
                  <a:cubicBezTo>
                    <a:pt x="93" y="17"/>
                    <a:pt x="105" y="21"/>
                    <a:pt x="109" y="21"/>
                  </a:cubicBezTo>
                  <a:cubicBezTo>
                    <a:pt x="113" y="21"/>
                    <a:pt x="127" y="15"/>
                    <a:pt x="127" y="15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EA579982-2E92-2F05-FF39-32E6D7EA3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5920" y="3217863"/>
              <a:ext cx="60325" cy="96837"/>
            </a:xfrm>
            <a:custGeom>
              <a:avLst/>
              <a:gdLst>
                <a:gd name="T0" fmla="*/ 21 w 21"/>
                <a:gd name="T1" fmla="*/ 0 h 34"/>
                <a:gd name="T2" fmla="*/ 3 w 21"/>
                <a:gd name="T3" fmla="*/ 16 h 34"/>
                <a:gd name="T4" fmla="*/ 1 w 21"/>
                <a:gd name="T5" fmla="*/ 28 h 34"/>
                <a:gd name="T6" fmla="*/ 1 w 21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4">
                  <a:moveTo>
                    <a:pt x="21" y="0"/>
                  </a:moveTo>
                  <a:cubicBezTo>
                    <a:pt x="17" y="4"/>
                    <a:pt x="3" y="16"/>
                    <a:pt x="3" y="16"/>
                  </a:cubicBezTo>
                  <a:cubicBezTo>
                    <a:pt x="3" y="16"/>
                    <a:pt x="0" y="26"/>
                    <a:pt x="1" y="28"/>
                  </a:cubicBezTo>
                  <a:cubicBezTo>
                    <a:pt x="2" y="30"/>
                    <a:pt x="2" y="32"/>
                    <a:pt x="1" y="34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5266BFA0-E296-EDCC-A047-61AD2AC86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657" y="3802063"/>
              <a:ext cx="171450" cy="660400"/>
            </a:xfrm>
            <a:custGeom>
              <a:avLst/>
              <a:gdLst>
                <a:gd name="T0" fmla="*/ 2 w 60"/>
                <a:gd name="T1" fmla="*/ 0 h 232"/>
                <a:gd name="T2" fmla="*/ 10 w 60"/>
                <a:gd name="T3" fmla="*/ 36 h 232"/>
                <a:gd name="T4" fmla="*/ 14 w 60"/>
                <a:gd name="T5" fmla="*/ 54 h 232"/>
                <a:gd name="T6" fmla="*/ 12 w 60"/>
                <a:gd name="T7" fmla="*/ 85 h 232"/>
                <a:gd name="T8" fmla="*/ 5 w 60"/>
                <a:gd name="T9" fmla="*/ 109 h 232"/>
                <a:gd name="T10" fmla="*/ 2 w 60"/>
                <a:gd name="T11" fmla="*/ 128 h 232"/>
                <a:gd name="T12" fmla="*/ 21 w 60"/>
                <a:gd name="T13" fmla="*/ 146 h 232"/>
                <a:gd name="T14" fmla="*/ 36 w 60"/>
                <a:gd name="T15" fmla="*/ 171 h 232"/>
                <a:gd name="T16" fmla="*/ 44 w 60"/>
                <a:gd name="T17" fmla="*/ 212 h 232"/>
                <a:gd name="T18" fmla="*/ 60 w 60"/>
                <a:gd name="T1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32">
                  <a:moveTo>
                    <a:pt x="2" y="0"/>
                  </a:moveTo>
                  <a:cubicBezTo>
                    <a:pt x="2" y="0"/>
                    <a:pt x="8" y="32"/>
                    <a:pt x="10" y="36"/>
                  </a:cubicBezTo>
                  <a:cubicBezTo>
                    <a:pt x="11" y="39"/>
                    <a:pt x="15" y="48"/>
                    <a:pt x="14" y="54"/>
                  </a:cubicBezTo>
                  <a:cubicBezTo>
                    <a:pt x="13" y="59"/>
                    <a:pt x="13" y="82"/>
                    <a:pt x="12" y="85"/>
                  </a:cubicBezTo>
                  <a:cubicBezTo>
                    <a:pt x="11" y="89"/>
                    <a:pt x="6" y="106"/>
                    <a:pt x="5" y="109"/>
                  </a:cubicBezTo>
                  <a:cubicBezTo>
                    <a:pt x="4" y="113"/>
                    <a:pt x="0" y="127"/>
                    <a:pt x="2" y="128"/>
                  </a:cubicBezTo>
                  <a:cubicBezTo>
                    <a:pt x="3" y="129"/>
                    <a:pt x="20" y="142"/>
                    <a:pt x="21" y="146"/>
                  </a:cubicBezTo>
                  <a:cubicBezTo>
                    <a:pt x="22" y="150"/>
                    <a:pt x="34" y="160"/>
                    <a:pt x="36" y="171"/>
                  </a:cubicBezTo>
                  <a:cubicBezTo>
                    <a:pt x="37" y="183"/>
                    <a:pt x="41" y="208"/>
                    <a:pt x="44" y="212"/>
                  </a:cubicBezTo>
                  <a:cubicBezTo>
                    <a:pt x="48" y="218"/>
                    <a:pt x="60" y="232"/>
                    <a:pt x="60" y="232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757F74CD-5767-2A60-D1DF-14C00F807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107" y="3932238"/>
              <a:ext cx="79375" cy="477837"/>
            </a:xfrm>
            <a:custGeom>
              <a:avLst/>
              <a:gdLst>
                <a:gd name="T0" fmla="*/ 50 w 50"/>
                <a:gd name="T1" fmla="*/ 301 h 301"/>
                <a:gd name="T2" fmla="*/ 41 w 50"/>
                <a:gd name="T3" fmla="*/ 282 h 301"/>
                <a:gd name="T4" fmla="*/ 43 w 50"/>
                <a:gd name="T5" fmla="*/ 221 h 301"/>
                <a:gd name="T6" fmla="*/ 20 w 50"/>
                <a:gd name="T7" fmla="*/ 70 h 301"/>
                <a:gd name="T8" fmla="*/ 2 w 50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01">
                  <a:moveTo>
                    <a:pt x="50" y="301"/>
                  </a:moveTo>
                  <a:cubicBezTo>
                    <a:pt x="50" y="299"/>
                    <a:pt x="41" y="291"/>
                    <a:pt x="41" y="282"/>
                  </a:cubicBezTo>
                  <a:cubicBezTo>
                    <a:pt x="40" y="251"/>
                    <a:pt x="45" y="251"/>
                    <a:pt x="43" y="221"/>
                  </a:cubicBezTo>
                  <a:cubicBezTo>
                    <a:pt x="41" y="163"/>
                    <a:pt x="27" y="84"/>
                    <a:pt x="20" y="70"/>
                  </a:cubicBezTo>
                  <a:cubicBezTo>
                    <a:pt x="14" y="56"/>
                    <a:pt x="0" y="23"/>
                    <a:pt x="2" y="0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368AA7F-9AB3-D8CA-4D2B-31EAA2D2D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132" y="4233863"/>
              <a:ext cx="741363" cy="176212"/>
            </a:xfrm>
            <a:custGeom>
              <a:avLst/>
              <a:gdLst>
                <a:gd name="T0" fmla="*/ 467 w 467"/>
                <a:gd name="T1" fmla="*/ 22 h 111"/>
                <a:gd name="T2" fmla="*/ 445 w 467"/>
                <a:gd name="T3" fmla="*/ 7 h 111"/>
                <a:gd name="T4" fmla="*/ 402 w 467"/>
                <a:gd name="T5" fmla="*/ 4 h 111"/>
                <a:gd name="T6" fmla="*/ 372 w 467"/>
                <a:gd name="T7" fmla="*/ 5 h 111"/>
                <a:gd name="T8" fmla="*/ 365 w 467"/>
                <a:gd name="T9" fmla="*/ 0 h 111"/>
                <a:gd name="T10" fmla="*/ 286 w 467"/>
                <a:gd name="T11" fmla="*/ 36 h 111"/>
                <a:gd name="T12" fmla="*/ 216 w 467"/>
                <a:gd name="T13" fmla="*/ 54 h 111"/>
                <a:gd name="T14" fmla="*/ 29 w 467"/>
                <a:gd name="T15" fmla="*/ 104 h 111"/>
                <a:gd name="T16" fmla="*/ 0 w 467"/>
                <a:gd name="T17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11">
                  <a:moveTo>
                    <a:pt x="467" y="22"/>
                  </a:moveTo>
                  <a:cubicBezTo>
                    <a:pt x="467" y="22"/>
                    <a:pt x="451" y="11"/>
                    <a:pt x="445" y="7"/>
                  </a:cubicBezTo>
                  <a:cubicBezTo>
                    <a:pt x="438" y="4"/>
                    <a:pt x="402" y="4"/>
                    <a:pt x="402" y="4"/>
                  </a:cubicBezTo>
                  <a:cubicBezTo>
                    <a:pt x="372" y="5"/>
                    <a:pt x="372" y="5"/>
                    <a:pt x="372" y="5"/>
                  </a:cubicBezTo>
                  <a:cubicBezTo>
                    <a:pt x="372" y="5"/>
                    <a:pt x="367" y="0"/>
                    <a:pt x="365" y="0"/>
                  </a:cubicBezTo>
                  <a:cubicBezTo>
                    <a:pt x="361" y="2"/>
                    <a:pt x="306" y="27"/>
                    <a:pt x="286" y="36"/>
                  </a:cubicBezTo>
                  <a:cubicBezTo>
                    <a:pt x="266" y="45"/>
                    <a:pt x="248" y="45"/>
                    <a:pt x="216" y="54"/>
                  </a:cubicBezTo>
                  <a:cubicBezTo>
                    <a:pt x="184" y="63"/>
                    <a:pt x="56" y="111"/>
                    <a:pt x="29" y="104"/>
                  </a:cubicBezTo>
                  <a:cubicBezTo>
                    <a:pt x="10" y="99"/>
                    <a:pt x="4" y="108"/>
                    <a:pt x="0" y="101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6754A14-31EB-83D0-B0C4-4B847A04E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307" y="2549525"/>
              <a:ext cx="444500" cy="2447925"/>
            </a:xfrm>
            <a:custGeom>
              <a:avLst/>
              <a:gdLst>
                <a:gd name="T0" fmla="*/ 111 w 280"/>
                <a:gd name="T1" fmla="*/ 0 h 1542"/>
                <a:gd name="T2" fmla="*/ 108 w 280"/>
                <a:gd name="T3" fmla="*/ 143 h 1542"/>
                <a:gd name="T4" fmla="*/ 197 w 280"/>
                <a:gd name="T5" fmla="*/ 271 h 1542"/>
                <a:gd name="T6" fmla="*/ 266 w 280"/>
                <a:gd name="T7" fmla="*/ 351 h 1542"/>
                <a:gd name="T8" fmla="*/ 280 w 280"/>
                <a:gd name="T9" fmla="*/ 364 h 1542"/>
                <a:gd name="T10" fmla="*/ 280 w 280"/>
                <a:gd name="T11" fmla="*/ 382 h 1542"/>
                <a:gd name="T12" fmla="*/ 258 w 280"/>
                <a:gd name="T13" fmla="*/ 423 h 1542"/>
                <a:gd name="T14" fmla="*/ 135 w 280"/>
                <a:gd name="T15" fmla="*/ 491 h 1542"/>
                <a:gd name="T16" fmla="*/ 16 w 280"/>
                <a:gd name="T17" fmla="*/ 622 h 1542"/>
                <a:gd name="T18" fmla="*/ 0 w 280"/>
                <a:gd name="T19" fmla="*/ 811 h 1542"/>
                <a:gd name="T20" fmla="*/ 52 w 280"/>
                <a:gd name="T21" fmla="*/ 1178 h 1542"/>
                <a:gd name="T22" fmla="*/ 111 w 280"/>
                <a:gd name="T23" fmla="*/ 1384 h 1542"/>
                <a:gd name="T24" fmla="*/ 126 w 280"/>
                <a:gd name="T25" fmla="*/ 1453 h 1542"/>
                <a:gd name="T26" fmla="*/ 120 w 280"/>
                <a:gd name="T27" fmla="*/ 1542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542">
                  <a:moveTo>
                    <a:pt x="111" y="0"/>
                  </a:moveTo>
                  <a:cubicBezTo>
                    <a:pt x="97" y="23"/>
                    <a:pt x="92" y="59"/>
                    <a:pt x="108" y="143"/>
                  </a:cubicBezTo>
                  <a:cubicBezTo>
                    <a:pt x="122" y="230"/>
                    <a:pt x="185" y="258"/>
                    <a:pt x="197" y="271"/>
                  </a:cubicBezTo>
                  <a:cubicBezTo>
                    <a:pt x="210" y="282"/>
                    <a:pt x="257" y="348"/>
                    <a:pt x="266" y="351"/>
                  </a:cubicBezTo>
                  <a:cubicBezTo>
                    <a:pt x="275" y="353"/>
                    <a:pt x="280" y="364"/>
                    <a:pt x="280" y="364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95"/>
                    <a:pt x="271" y="418"/>
                    <a:pt x="258" y="423"/>
                  </a:cubicBezTo>
                  <a:cubicBezTo>
                    <a:pt x="237" y="432"/>
                    <a:pt x="151" y="481"/>
                    <a:pt x="135" y="491"/>
                  </a:cubicBezTo>
                  <a:cubicBezTo>
                    <a:pt x="79" y="525"/>
                    <a:pt x="22" y="543"/>
                    <a:pt x="16" y="622"/>
                  </a:cubicBezTo>
                  <a:cubicBezTo>
                    <a:pt x="5" y="685"/>
                    <a:pt x="0" y="748"/>
                    <a:pt x="0" y="811"/>
                  </a:cubicBezTo>
                  <a:cubicBezTo>
                    <a:pt x="5" y="938"/>
                    <a:pt x="16" y="1058"/>
                    <a:pt x="52" y="1178"/>
                  </a:cubicBezTo>
                  <a:cubicBezTo>
                    <a:pt x="68" y="1232"/>
                    <a:pt x="83" y="1331"/>
                    <a:pt x="111" y="1384"/>
                  </a:cubicBezTo>
                  <a:cubicBezTo>
                    <a:pt x="131" y="1420"/>
                    <a:pt x="136" y="1431"/>
                    <a:pt x="126" y="1453"/>
                  </a:cubicBezTo>
                  <a:cubicBezTo>
                    <a:pt x="117" y="1515"/>
                    <a:pt x="124" y="1542"/>
                    <a:pt x="120" y="1542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E5679862-DC1D-4549-EE40-7E564EE44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520" y="2316163"/>
              <a:ext cx="617537" cy="233362"/>
            </a:xfrm>
            <a:custGeom>
              <a:avLst/>
              <a:gdLst>
                <a:gd name="T0" fmla="*/ 211 w 217"/>
                <a:gd name="T1" fmla="*/ 29 h 82"/>
                <a:gd name="T2" fmla="*/ 209 w 217"/>
                <a:gd name="T3" fmla="*/ 26 h 82"/>
                <a:gd name="T4" fmla="*/ 216 w 217"/>
                <a:gd name="T5" fmla="*/ 25 h 82"/>
                <a:gd name="T6" fmla="*/ 188 w 217"/>
                <a:gd name="T7" fmla="*/ 6 h 82"/>
                <a:gd name="T8" fmla="*/ 138 w 217"/>
                <a:gd name="T9" fmla="*/ 2 h 82"/>
                <a:gd name="T10" fmla="*/ 64 w 217"/>
                <a:gd name="T11" fmla="*/ 23 h 82"/>
                <a:gd name="T12" fmla="*/ 9 w 217"/>
                <a:gd name="T13" fmla="*/ 69 h 82"/>
                <a:gd name="T14" fmla="*/ 0 w 217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82">
                  <a:moveTo>
                    <a:pt x="211" y="29"/>
                  </a:moveTo>
                  <a:cubicBezTo>
                    <a:pt x="210" y="27"/>
                    <a:pt x="208" y="26"/>
                    <a:pt x="209" y="26"/>
                  </a:cubicBezTo>
                  <a:cubicBezTo>
                    <a:pt x="210" y="27"/>
                    <a:pt x="217" y="28"/>
                    <a:pt x="216" y="25"/>
                  </a:cubicBezTo>
                  <a:cubicBezTo>
                    <a:pt x="214" y="22"/>
                    <a:pt x="194" y="9"/>
                    <a:pt x="188" y="6"/>
                  </a:cubicBezTo>
                  <a:cubicBezTo>
                    <a:pt x="183" y="4"/>
                    <a:pt x="146" y="0"/>
                    <a:pt x="138" y="2"/>
                  </a:cubicBezTo>
                  <a:cubicBezTo>
                    <a:pt x="129" y="3"/>
                    <a:pt x="90" y="16"/>
                    <a:pt x="64" y="23"/>
                  </a:cubicBezTo>
                  <a:cubicBezTo>
                    <a:pt x="45" y="28"/>
                    <a:pt x="22" y="52"/>
                    <a:pt x="9" y="69"/>
                  </a:cubicBezTo>
                  <a:cubicBezTo>
                    <a:pt x="5" y="74"/>
                    <a:pt x="1" y="79"/>
                    <a:pt x="0" y="82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Freeform 45">
              <a:extLst>
                <a:ext uri="{FF2B5EF4-FFF2-40B4-BE49-F238E27FC236}">
                  <a16:creationId xmlns:a16="http://schemas.microsoft.com/office/drawing/2014/main" id="{FC70763B-3D4E-19CE-F96F-14FCE6A83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483" y="2376765"/>
              <a:ext cx="657225" cy="1443038"/>
            </a:xfrm>
            <a:custGeom>
              <a:avLst/>
              <a:gdLst>
                <a:gd name="T0" fmla="*/ 414 w 414"/>
                <a:gd name="T1" fmla="*/ 905 h 909"/>
                <a:gd name="T2" fmla="*/ 414 w 414"/>
                <a:gd name="T3" fmla="*/ 909 h 909"/>
                <a:gd name="T4" fmla="*/ 396 w 414"/>
                <a:gd name="T5" fmla="*/ 871 h 909"/>
                <a:gd name="T6" fmla="*/ 371 w 414"/>
                <a:gd name="T7" fmla="*/ 776 h 909"/>
                <a:gd name="T8" fmla="*/ 292 w 414"/>
                <a:gd name="T9" fmla="*/ 671 h 909"/>
                <a:gd name="T10" fmla="*/ 197 w 414"/>
                <a:gd name="T11" fmla="*/ 622 h 909"/>
                <a:gd name="T12" fmla="*/ 82 w 414"/>
                <a:gd name="T13" fmla="*/ 574 h 909"/>
                <a:gd name="T14" fmla="*/ 64 w 414"/>
                <a:gd name="T15" fmla="*/ 500 h 909"/>
                <a:gd name="T16" fmla="*/ 72 w 414"/>
                <a:gd name="T17" fmla="*/ 454 h 909"/>
                <a:gd name="T18" fmla="*/ 100 w 414"/>
                <a:gd name="T19" fmla="*/ 421 h 909"/>
                <a:gd name="T20" fmla="*/ 177 w 414"/>
                <a:gd name="T21" fmla="*/ 389 h 909"/>
                <a:gd name="T22" fmla="*/ 202 w 414"/>
                <a:gd name="T23" fmla="*/ 355 h 909"/>
                <a:gd name="T24" fmla="*/ 188 w 414"/>
                <a:gd name="T25" fmla="*/ 323 h 909"/>
                <a:gd name="T26" fmla="*/ 190 w 414"/>
                <a:gd name="T27" fmla="*/ 303 h 909"/>
                <a:gd name="T28" fmla="*/ 186 w 414"/>
                <a:gd name="T29" fmla="*/ 278 h 909"/>
                <a:gd name="T30" fmla="*/ 174 w 414"/>
                <a:gd name="T31" fmla="*/ 283 h 909"/>
                <a:gd name="T32" fmla="*/ 183 w 414"/>
                <a:gd name="T33" fmla="*/ 262 h 909"/>
                <a:gd name="T34" fmla="*/ 159 w 414"/>
                <a:gd name="T35" fmla="*/ 221 h 909"/>
                <a:gd name="T36" fmla="*/ 170 w 414"/>
                <a:gd name="T37" fmla="*/ 188 h 909"/>
                <a:gd name="T38" fmla="*/ 156 w 414"/>
                <a:gd name="T39" fmla="*/ 163 h 909"/>
                <a:gd name="T40" fmla="*/ 88 w 414"/>
                <a:gd name="T41" fmla="*/ 129 h 909"/>
                <a:gd name="T42" fmla="*/ 82 w 414"/>
                <a:gd name="T43" fmla="*/ 113 h 909"/>
                <a:gd name="T44" fmla="*/ 82 w 414"/>
                <a:gd name="T45" fmla="*/ 84 h 909"/>
                <a:gd name="T46" fmla="*/ 23 w 414"/>
                <a:gd name="T47" fmla="*/ 23 h 909"/>
                <a:gd name="T48" fmla="*/ 0 w 414"/>
                <a:gd name="T49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4" h="909">
                  <a:moveTo>
                    <a:pt x="414" y="905"/>
                  </a:moveTo>
                  <a:cubicBezTo>
                    <a:pt x="414" y="907"/>
                    <a:pt x="414" y="909"/>
                    <a:pt x="414" y="909"/>
                  </a:cubicBezTo>
                  <a:cubicBezTo>
                    <a:pt x="410" y="902"/>
                    <a:pt x="398" y="879"/>
                    <a:pt x="396" y="871"/>
                  </a:cubicBezTo>
                  <a:cubicBezTo>
                    <a:pt x="394" y="864"/>
                    <a:pt x="376" y="785"/>
                    <a:pt x="371" y="776"/>
                  </a:cubicBezTo>
                  <a:cubicBezTo>
                    <a:pt x="366" y="767"/>
                    <a:pt x="297" y="680"/>
                    <a:pt x="292" y="671"/>
                  </a:cubicBezTo>
                  <a:cubicBezTo>
                    <a:pt x="287" y="662"/>
                    <a:pt x="208" y="626"/>
                    <a:pt x="197" y="622"/>
                  </a:cubicBezTo>
                  <a:cubicBezTo>
                    <a:pt x="188" y="619"/>
                    <a:pt x="84" y="577"/>
                    <a:pt x="82" y="574"/>
                  </a:cubicBezTo>
                  <a:cubicBezTo>
                    <a:pt x="79" y="568"/>
                    <a:pt x="68" y="506"/>
                    <a:pt x="64" y="500"/>
                  </a:cubicBezTo>
                  <a:cubicBezTo>
                    <a:pt x="63" y="497"/>
                    <a:pt x="64" y="484"/>
                    <a:pt x="72" y="454"/>
                  </a:cubicBezTo>
                  <a:cubicBezTo>
                    <a:pt x="79" y="423"/>
                    <a:pt x="91" y="425"/>
                    <a:pt x="100" y="421"/>
                  </a:cubicBezTo>
                  <a:cubicBezTo>
                    <a:pt x="127" y="409"/>
                    <a:pt x="168" y="394"/>
                    <a:pt x="177" y="389"/>
                  </a:cubicBezTo>
                  <a:cubicBezTo>
                    <a:pt x="193" y="378"/>
                    <a:pt x="199" y="364"/>
                    <a:pt x="202" y="355"/>
                  </a:cubicBezTo>
                  <a:cubicBezTo>
                    <a:pt x="204" y="346"/>
                    <a:pt x="190" y="326"/>
                    <a:pt x="188" y="323"/>
                  </a:cubicBezTo>
                  <a:cubicBezTo>
                    <a:pt x="188" y="319"/>
                    <a:pt x="190" y="308"/>
                    <a:pt x="190" y="303"/>
                  </a:cubicBezTo>
                  <a:cubicBezTo>
                    <a:pt x="190" y="299"/>
                    <a:pt x="186" y="278"/>
                    <a:pt x="186" y="278"/>
                  </a:cubicBezTo>
                  <a:cubicBezTo>
                    <a:pt x="174" y="283"/>
                    <a:pt x="174" y="283"/>
                    <a:pt x="174" y="283"/>
                  </a:cubicBezTo>
                  <a:cubicBezTo>
                    <a:pt x="174" y="283"/>
                    <a:pt x="183" y="267"/>
                    <a:pt x="183" y="262"/>
                  </a:cubicBezTo>
                  <a:cubicBezTo>
                    <a:pt x="183" y="256"/>
                    <a:pt x="163" y="224"/>
                    <a:pt x="159" y="221"/>
                  </a:cubicBezTo>
                  <a:cubicBezTo>
                    <a:pt x="156" y="217"/>
                    <a:pt x="161" y="206"/>
                    <a:pt x="170" y="188"/>
                  </a:cubicBezTo>
                  <a:cubicBezTo>
                    <a:pt x="179" y="170"/>
                    <a:pt x="161" y="165"/>
                    <a:pt x="156" y="163"/>
                  </a:cubicBezTo>
                  <a:cubicBezTo>
                    <a:pt x="152" y="161"/>
                    <a:pt x="88" y="129"/>
                    <a:pt x="88" y="129"/>
                  </a:cubicBezTo>
                  <a:cubicBezTo>
                    <a:pt x="88" y="129"/>
                    <a:pt x="89" y="118"/>
                    <a:pt x="82" y="113"/>
                  </a:cubicBezTo>
                  <a:cubicBezTo>
                    <a:pt x="77" y="109"/>
                    <a:pt x="82" y="90"/>
                    <a:pt x="82" y="84"/>
                  </a:cubicBezTo>
                  <a:cubicBezTo>
                    <a:pt x="82" y="79"/>
                    <a:pt x="23" y="23"/>
                    <a:pt x="23" y="23"/>
                  </a:cubicBezTo>
                  <a:cubicBezTo>
                    <a:pt x="23" y="23"/>
                    <a:pt x="7" y="5"/>
                    <a:pt x="0" y="0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FACAAB0F-C6DC-4BDC-B50C-5E174AEA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707" y="3135313"/>
              <a:ext cx="250825" cy="685800"/>
            </a:xfrm>
            <a:custGeom>
              <a:avLst/>
              <a:gdLst>
                <a:gd name="T0" fmla="*/ 151 w 158"/>
                <a:gd name="T1" fmla="*/ 48 h 432"/>
                <a:gd name="T2" fmla="*/ 142 w 158"/>
                <a:gd name="T3" fmla="*/ 59 h 432"/>
                <a:gd name="T4" fmla="*/ 154 w 158"/>
                <a:gd name="T5" fmla="*/ 39 h 432"/>
                <a:gd name="T6" fmla="*/ 153 w 158"/>
                <a:gd name="T7" fmla="*/ 16 h 432"/>
                <a:gd name="T8" fmla="*/ 135 w 158"/>
                <a:gd name="T9" fmla="*/ 0 h 432"/>
                <a:gd name="T10" fmla="*/ 88 w 158"/>
                <a:gd name="T11" fmla="*/ 65 h 432"/>
                <a:gd name="T12" fmla="*/ 56 w 158"/>
                <a:gd name="T13" fmla="*/ 95 h 432"/>
                <a:gd name="T14" fmla="*/ 45 w 158"/>
                <a:gd name="T15" fmla="*/ 156 h 432"/>
                <a:gd name="T16" fmla="*/ 48 w 158"/>
                <a:gd name="T17" fmla="*/ 192 h 432"/>
                <a:gd name="T18" fmla="*/ 47 w 158"/>
                <a:gd name="T19" fmla="*/ 222 h 432"/>
                <a:gd name="T20" fmla="*/ 48 w 158"/>
                <a:gd name="T21" fmla="*/ 281 h 432"/>
                <a:gd name="T22" fmla="*/ 38 w 158"/>
                <a:gd name="T23" fmla="*/ 285 h 432"/>
                <a:gd name="T24" fmla="*/ 18 w 158"/>
                <a:gd name="T25" fmla="*/ 369 h 432"/>
                <a:gd name="T26" fmla="*/ 0 w 158"/>
                <a:gd name="T2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432">
                  <a:moveTo>
                    <a:pt x="151" y="48"/>
                  </a:moveTo>
                  <a:cubicBezTo>
                    <a:pt x="150" y="50"/>
                    <a:pt x="142" y="60"/>
                    <a:pt x="142" y="59"/>
                  </a:cubicBezTo>
                  <a:cubicBezTo>
                    <a:pt x="142" y="58"/>
                    <a:pt x="152" y="46"/>
                    <a:pt x="154" y="39"/>
                  </a:cubicBezTo>
                  <a:cubicBezTo>
                    <a:pt x="158" y="32"/>
                    <a:pt x="153" y="16"/>
                    <a:pt x="153" y="16"/>
                  </a:cubicBezTo>
                  <a:cubicBezTo>
                    <a:pt x="153" y="16"/>
                    <a:pt x="144" y="2"/>
                    <a:pt x="135" y="0"/>
                  </a:cubicBezTo>
                  <a:cubicBezTo>
                    <a:pt x="127" y="0"/>
                    <a:pt x="92" y="61"/>
                    <a:pt x="88" y="65"/>
                  </a:cubicBezTo>
                  <a:cubicBezTo>
                    <a:pt x="84" y="70"/>
                    <a:pt x="61" y="88"/>
                    <a:pt x="56" y="95"/>
                  </a:cubicBezTo>
                  <a:cubicBezTo>
                    <a:pt x="48" y="102"/>
                    <a:pt x="48" y="142"/>
                    <a:pt x="45" y="156"/>
                  </a:cubicBezTo>
                  <a:cubicBezTo>
                    <a:pt x="41" y="168"/>
                    <a:pt x="47" y="185"/>
                    <a:pt x="48" y="192"/>
                  </a:cubicBezTo>
                  <a:cubicBezTo>
                    <a:pt x="50" y="197"/>
                    <a:pt x="47" y="215"/>
                    <a:pt x="47" y="222"/>
                  </a:cubicBezTo>
                  <a:cubicBezTo>
                    <a:pt x="47" y="229"/>
                    <a:pt x="48" y="281"/>
                    <a:pt x="48" y="281"/>
                  </a:cubicBezTo>
                  <a:cubicBezTo>
                    <a:pt x="48" y="281"/>
                    <a:pt x="38" y="281"/>
                    <a:pt x="38" y="285"/>
                  </a:cubicBezTo>
                  <a:cubicBezTo>
                    <a:pt x="36" y="289"/>
                    <a:pt x="20" y="355"/>
                    <a:pt x="18" y="369"/>
                  </a:cubicBezTo>
                  <a:cubicBezTo>
                    <a:pt x="16" y="380"/>
                    <a:pt x="4" y="416"/>
                    <a:pt x="0" y="432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9B33D9E7-70D7-C39E-DA58-394A8F21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420" y="3065463"/>
              <a:ext cx="255587" cy="147637"/>
            </a:xfrm>
            <a:custGeom>
              <a:avLst/>
              <a:gdLst>
                <a:gd name="T0" fmla="*/ 90 w 90"/>
                <a:gd name="T1" fmla="*/ 4 h 52"/>
                <a:gd name="T2" fmla="*/ 84 w 90"/>
                <a:gd name="T3" fmla="*/ 1 h 52"/>
                <a:gd name="T4" fmla="*/ 64 w 90"/>
                <a:gd name="T5" fmla="*/ 12 h 52"/>
                <a:gd name="T6" fmla="*/ 48 w 90"/>
                <a:gd name="T7" fmla="*/ 32 h 52"/>
                <a:gd name="T8" fmla="*/ 36 w 90"/>
                <a:gd name="T9" fmla="*/ 44 h 52"/>
                <a:gd name="T10" fmla="*/ 29 w 90"/>
                <a:gd name="T11" fmla="*/ 45 h 52"/>
                <a:gd name="T12" fmla="*/ 7 w 90"/>
                <a:gd name="T13" fmla="*/ 47 h 52"/>
                <a:gd name="T14" fmla="*/ 0 w 90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52">
                  <a:moveTo>
                    <a:pt x="90" y="4"/>
                  </a:moveTo>
                  <a:cubicBezTo>
                    <a:pt x="89" y="2"/>
                    <a:pt x="86" y="2"/>
                    <a:pt x="84" y="1"/>
                  </a:cubicBezTo>
                  <a:cubicBezTo>
                    <a:pt x="80" y="0"/>
                    <a:pt x="68" y="9"/>
                    <a:pt x="64" y="12"/>
                  </a:cubicBezTo>
                  <a:cubicBezTo>
                    <a:pt x="60" y="15"/>
                    <a:pt x="53" y="26"/>
                    <a:pt x="48" y="32"/>
                  </a:cubicBezTo>
                  <a:cubicBezTo>
                    <a:pt x="42" y="38"/>
                    <a:pt x="36" y="44"/>
                    <a:pt x="36" y="44"/>
                  </a:cubicBezTo>
                  <a:cubicBezTo>
                    <a:pt x="36" y="44"/>
                    <a:pt x="33" y="47"/>
                    <a:pt x="29" y="45"/>
                  </a:cubicBezTo>
                  <a:cubicBezTo>
                    <a:pt x="24" y="43"/>
                    <a:pt x="13" y="45"/>
                    <a:pt x="7" y="47"/>
                  </a:cubicBezTo>
                  <a:cubicBezTo>
                    <a:pt x="5" y="47"/>
                    <a:pt x="2" y="49"/>
                    <a:pt x="0" y="52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3297104E-DC0F-0E50-6C40-A87A39E44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295" y="3067050"/>
              <a:ext cx="115887" cy="207963"/>
            </a:xfrm>
            <a:custGeom>
              <a:avLst/>
              <a:gdLst>
                <a:gd name="T0" fmla="*/ 0 w 73"/>
                <a:gd name="T1" fmla="*/ 131 h 131"/>
                <a:gd name="T2" fmla="*/ 0 w 73"/>
                <a:gd name="T3" fmla="*/ 122 h 131"/>
                <a:gd name="T4" fmla="*/ 11 w 73"/>
                <a:gd name="T5" fmla="*/ 97 h 131"/>
                <a:gd name="T6" fmla="*/ 32 w 73"/>
                <a:gd name="T7" fmla="*/ 61 h 131"/>
                <a:gd name="T8" fmla="*/ 69 w 73"/>
                <a:gd name="T9" fmla="*/ 17 h 131"/>
                <a:gd name="T10" fmla="*/ 67 w 73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31">
                  <a:moveTo>
                    <a:pt x="0" y="131"/>
                  </a:moveTo>
                  <a:cubicBezTo>
                    <a:pt x="0" y="127"/>
                    <a:pt x="0" y="124"/>
                    <a:pt x="0" y="122"/>
                  </a:cubicBezTo>
                  <a:cubicBezTo>
                    <a:pt x="0" y="120"/>
                    <a:pt x="9" y="99"/>
                    <a:pt x="11" y="97"/>
                  </a:cubicBezTo>
                  <a:cubicBezTo>
                    <a:pt x="12" y="94"/>
                    <a:pt x="30" y="67"/>
                    <a:pt x="32" y="61"/>
                  </a:cubicBezTo>
                  <a:cubicBezTo>
                    <a:pt x="34" y="56"/>
                    <a:pt x="61" y="29"/>
                    <a:pt x="69" y="17"/>
                  </a:cubicBezTo>
                  <a:cubicBezTo>
                    <a:pt x="73" y="11"/>
                    <a:pt x="69" y="2"/>
                    <a:pt x="67" y="0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4837AC90-A7FA-06E9-44DF-5D908079A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782" y="3275013"/>
              <a:ext cx="355600" cy="1216025"/>
            </a:xfrm>
            <a:custGeom>
              <a:avLst/>
              <a:gdLst>
                <a:gd name="T0" fmla="*/ 0 w 125"/>
                <a:gd name="T1" fmla="*/ 427 h 427"/>
                <a:gd name="T2" fmla="*/ 28 w 125"/>
                <a:gd name="T3" fmla="*/ 392 h 427"/>
                <a:gd name="T4" fmla="*/ 50 w 125"/>
                <a:gd name="T5" fmla="*/ 319 h 427"/>
                <a:gd name="T6" fmla="*/ 56 w 125"/>
                <a:gd name="T7" fmla="*/ 263 h 427"/>
                <a:gd name="T8" fmla="*/ 57 w 125"/>
                <a:gd name="T9" fmla="*/ 232 h 427"/>
                <a:gd name="T10" fmla="*/ 59 w 125"/>
                <a:gd name="T11" fmla="*/ 226 h 427"/>
                <a:gd name="T12" fmla="*/ 55 w 125"/>
                <a:gd name="T13" fmla="*/ 213 h 427"/>
                <a:gd name="T14" fmla="*/ 71 w 125"/>
                <a:gd name="T15" fmla="*/ 161 h 427"/>
                <a:gd name="T16" fmla="*/ 77 w 125"/>
                <a:gd name="T17" fmla="*/ 131 h 427"/>
                <a:gd name="T18" fmla="*/ 64 w 125"/>
                <a:gd name="T19" fmla="*/ 123 h 427"/>
                <a:gd name="T20" fmla="*/ 69 w 125"/>
                <a:gd name="T21" fmla="*/ 111 h 427"/>
                <a:gd name="T22" fmla="*/ 73 w 125"/>
                <a:gd name="T23" fmla="*/ 87 h 427"/>
                <a:gd name="T24" fmla="*/ 104 w 125"/>
                <a:gd name="T25" fmla="*/ 65 h 427"/>
                <a:gd name="T26" fmla="*/ 123 w 125"/>
                <a:gd name="T27" fmla="*/ 36 h 427"/>
                <a:gd name="T28" fmla="*/ 105 w 125"/>
                <a:gd name="T29" fmla="*/ 5 h 427"/>
                <a:gd name="T30" fmla="*/ 102 w 125"/>
                <a:gd name="T31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427">
                  <a:moveTo>
                    <a:pt x="0" y="427"/>
                  </a:moveTo>
                  <a:cubicBezTo>
                    <a:pt x="15" y="421"/>
                    <a:pt x="26" y="396"/>
                    <a:pt x="28" y="392"/>
                  </a:cubicBezTo>
                  <a:cubicBezTo>
                    <a:pt x="33" y="379"/>
                    <a:pt x="47" y="332"/>
                    <a:pt x="50" y="319"/>
                  </a:cubicBezTo>
                  <a:cubicBezTo>
                    <a:pt x="52" y="312"/>
                    <a:pt x="55" y="267"/>
                    <a:pt x="56" y="263"/>
                  </a:cubicBezTo>
                  <a:cubicBezTo>
                    <a:pt x="56" y="258"/>
                    <a:pt x="57" y="232"/>
                    <a:pt x="57" y="232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5" y="215"/>
                    <a:pt x="55" y="213"/>
                  </a:cubicBezTo>
                  <a:cubicBezTo>
                    <a:pt x="55" y="211"/>
                    <a:pt x="69" y="166"/>
                    <a:pt x="71" y="161"/>
                  </a:cubicBezTo>
                  <a:cubicBezTo>
                    <a:pt x="72" y="155"/>
                    <a:pt x="78" y="133"/>
                    <a:pt x="77" y="131"/>
                  </a:cubicBezTo>
                  <a:cubicBezTo>
                    <a:pt x="76" y="129"/>
                    <a:pt x="64" y="123"/>
                    <a:pt x="64" y="123"/>
                  </a:cubicBezTo>
                  <a:cubicBezTo>
                    <a:pt x="64" y="123"/>
                    <a:pt x="67" y="115"/>
                    <a:pt x="69" y="111"/>
                  </a:cubicBezTo>
                  <a:cubicBezTo>
                    <a:pt x="70" y="107"/>
                    <a:pt x="70" y="90"/>
                    <a:pt x="73" y="87"/>
                  </a:cubicBezTo>
                  <a:cubicBezTo>
                    <a:pt x="77" y="84"/>
                    <a:pt x="95" y="71"/>
                    <a:pt x="104" y="65"/>
                  </a:cubicBezTo>
                  <a:cubicBezTo>
                    <a:pt x="113" y="58"/>
                    <a:pt x="122" y="42"/>
                    <a:pt x="123" y="36"/>
                  </a:cubicBezTo>
                  <a:cubicBezTo>
                    <a:pt x="125" y="30"/>
                    <a:pt x="107" y="7"/>
                    <a:pt x="105" y="5"/>
                  </a:cubicBezTo>
                  <a:cubicBezTo>
                    <a:pt x="103" y="4"/>
                    <a:pt x="103" y="2"/>
                    <a:pt x="102" y="0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" name="Freeform 50">
              <a:extLst>
                <a:ext uri="{FF2B5EF4-FFF2-40B4-BE49-F238E27FC236}">
                  <a16:creationId xmlns:a16="http://schemas.microsoft.com/office/drawing/2014/main" id="{5050810B-5747-11B8-2AE6-841FC823F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632" y="4462463"/>
              <a:ext cx="325438" cy="73025"/>
            </a:xfrm>
            <a:custGeom>
              <a:avLst/>
              <a:gdLst>
                <a:gd name="T0" fmla="*/ 0 w 205"/>
                <a:gd name="T1" fmla="*/ 43 h 46"/>
                <a:gd name="T2" fmla="*/ 6 w 205"/>
                <a:gd name="T3" fmla="*/ 37 h 46"/>
                <a:gd name="T4" fmla="*/ 29 w 205"/>
                <a:gd name="T5" fmla="*/ 46 h 46"/>
                <a:gd name="T6" fmla="*/ 74 w 205"/>
                <a:gd name="T7" fmla="*/ 23 h 46"/>
                <a:gd name="T8" fmla="*/ 74 w 205"/>
                <a:gd name="T9" fmla="*/ 0 h 46"/>
                <a:gd name="T10" fmla="*/ 106 w 205"/>
                <a:gd name="T11" fmla="*/ 12 h 46"/>
                <a:gd name="T12" fmla="*/ 204 w 205"/>
                <a:gd name="T13" fmla="*/ 15 h 46"/>
                <a:gd name="T14" fmla="*/ 196 w 205"/>
                <a:gd name="T15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46">
                  <a:moveTo>
                    <a:pt x="0" y="43"/>
                  </a:moveTo>
                  <a:cubicBezTo>
                    <a:pt x="0" y="41"/>
                    <a:pt x="6" y="37"/>
                    <a:pt x="6" y="37"/>
                  </a:cubicBezTo>
                  <a:cubicBezTo>
                    <a:pt x="6" y="37"/>
                    <a:pt x="26" y="46"/>
                    <a:pt x="29" y="46"/>
                  </a:cubicBezTo>
                  <a:cubicBezTo>
                    <a:pt x="33" y="46"/>
                    <a:pt x="69" y="30"/>
                    <a:pt x="74" y="23"/>
                  </a:cubicBezTo>
                  <a:cubicBezTo>
                    <a:pt x="79" y="16"/>
                    <a:pt x="74" y="0"/>
                    <a:pt x="74" y="0"/>
                  </a:cubicBezTo>
                  <a:cubicBezTo>
                    <a:pt x="74" y="0"/>
                    <a:pt x="85" y="0"/>
                    <a:pt x="106" y="12"/>
                  </a:cubicBezTo>
                  <a:cubicBezTo>
                    <a:pt x="126" y="25"/>
                    <a:pt x="175" y="19"/>
                    <a:pt x="204" y="15"/>
                  </a:cubicBezTo>
                  <a:cubicBezTo>
                    <a:pt x="205" y="15"/>
                    <a:pt x="194" y="18"/>
                    <a:pt x="196" y="18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" name="Freeform 51">
              <a:extLst>
                <a:ext uri="{FF2B5EF4-FFF2-40B4-BE49-F238E27FC236}">
                  <a16:creationId xmlns:a16="http://schemas.microsoft.com/office/drawing/2014/main" id="{A9450528-11FC-0901-1F58-70C183C0C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157" y="4527550"/>
              <a:ext cx="50800" cy="466725"/>
            </a:xfrm>
            <a:custGeom>
              <a:avLst/>
              <a:gdLst>
                <a:gd name="T0" fmla="*/ 18 w 18"/>
                <a:gd name="T1" fmla="*/ 164 h 164"/>
                <a:gd name="T2" fmla="*/ 13 w 18"/>
                <a:gd name="T3" fmla="*/ 138 h 164"/>
                <a:gd name="T4" fmla="*/ 9 w 18"/>
                <a:gd name="T5" fmla="*/ 69 h 164"/>
                <a:gd name="T6" fmla="*/ 0 w 18"/>
                <a:gd name="T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64">
                  <a:moveTo>
                    <a:pt x="18" y="164"/>
                  </a:moveTo>
                  <a:cubicBezTo>
                    <a:pt x="18" y="161"/>
                    <a:pt x="13" y="141"/>
                    <a:pt x="13" y="138"/>
                  </a:cubicBezTo>
                  <a:cubicBezTo>
                    <a:pt x="13" y="136"/>
                    <a:pt x="9" y="71"/>
                    <a:pt x="9" y="69"/>
                  </a:cubicBezTo>
                  <a:cubicBezTo>
                    <a:pt x="10" y="67"/>
                    <a:pt x="2" y="11"/>
                    <a:pt x="0" y="0"/>
                  </a:cubicBezTo>
                </a:path>
              </a:pathLst>
            </a:custGeom>
            <a:noFill/>
            <a:ln w="19050" cap="flat">
              <a:solidFill>
                <a:schemeClr val="tx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87" name="圖片 86">
            <a:extLst>
              <a:ext uri="{FF2B5EF4-FFF2-40B4-BE49-F238E27FC236}">
                <a16:creationId xmlns:a16="http://schemas.microsoft.com/office/drawing/2014/main" id="{CB158D86-C4E8-FA16-AAF7-9B9C4E270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96" y="3477089"/>
            <a:ext cx="2194672" cy="1362914"/>
          </a:xfrm>
          <a:prstGeom prst="rect">
            <a:avLst/>
          </a:prstGeom>
        </p:spPr>
      </p:pic>
      <p:pic>
        <p:nvPicPr>
          <p:cNvPr id="189" name="圖片 188">
            <a:extLst>
              <a:ext uri="{FF2B5EF4-FFF2-40B4-BE49-F238E27FC236}">
                <a16:creationId xmlns:a16="http://schemas.microsoft.com/office/drawing/2014/main" id="{DEC8E8EF-F1AD-68EB-04B9-100B801489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1121767" y="2969065"/>
            <a:ext cx="465422" cy="610273"/>
          </a:xfrm>
          <a:prstGeom prst="rect">
            <a:avLst/>
          </a:prstGeom>
        </p:spPr>
      </p:pic>
      <p:grpSp>
        <p:nvGrpSpPr>
          <p:cNvPr id="429" name="群組 428">
            <a:extLst>
              <a:ext uri="{FF2B5EF4-FFF2-40B4-BE49-F238E27FC236}">
                <a16:creationId xmlns:a16="http://schemas.microsoft.com/office/drawing/2014/main" id="{197FF46A-BA9F-FD1B-22F9-CC9C1B94156E}"/>
              </a:ext>
            </a:extLst>
          </p:cNvPr>
          <p:cNvGrpSpPr/>
          <p:nvPr/>
        </p:nvGrpSpPr>
        <p:grpSpPr>
          <a:xfrm>
            <a:off x="6890019" y="3643374"/>
            <a:ext cx="1340996" cy="1196629"/>
            <a:chOff x="5177739" y="3850265"/>
            <a:chExt cx="942108" cy="840684"/>
          </a:xfrm>
        </p:grpSpPr>
        <p:pic>
          <p:nvPicPr>
            <p:cNvPr id="415" name="圖片 414">
              <a:extLst>
                <a:ext uri="{FF2B5EF4-FFF2-40B4-BE49-F238E27FC236}">
                  <a16:creationId xmlns:a16="http://schemas.microsoft.com/office/drawing/2014/main" id="{402E820A-FB19-93BF-0214-68884396C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7739" y="3850265"/>
              <a:ext cx="942108" cy="840684"/>
            </a:xfrm>
            <a:prstGeom prst="rect">
              <a:avLst/>
            </a:prstGeom>
          </p:spPr>
        </p:pic>
        <p:pic>
          <p:nvPicPr>
            <p:cNvPr id="422" name="圖片 421">
              <a:extLst>
                <a:ext uri="{FF2B5EF4-FFF2-40B4-BE49-F238E27FC236}">
                  <a16:creationId xmlns:a16="http://schemas.microsoft.com/office/drawing/2014/main" id="{5DA8A66B-ECBC-8130-1367-09FCDFC48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3314" y="3928093"/>
              <a:ext cx="792173" cy="506947"/>
            </a:xfrm>
            <a:prstGeom prst="rect">
              <a:avLst/>
            </a:prstGeom>
          </p:spPr>
        </p:pic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6DD9A7B2-FF5A-F0C2-87FD-1DBF0881C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120" y="814113"/>
            <a:ext cx="1362914" cy="13629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5E2F0F-A9B8-28CF-D718-8A2FCE3BC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657" y="780779"/>
            <a:ext cx="1362914" cy="136291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E2F437-53B2-E2E8-1FB7-8EAB4968A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0019" y="862262"/>
            <a:ext cx="1362915" cy="1362915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BBE6DD44-EBA8-B69E-9CBD-D7C34AB2E3E7}"/>
              </a:ext>
            </a:extLst>
          </p:cNvPr>
          <p:cNvSpPr txBox="1"/>
          <p:nvPr/>
        </p:nvSpPr>
        <p:spPr>
          <a:xfrm>
            <a:off x="2002051" y="204788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跨平台處操作麻煩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2AF31D03-9F53-A225-004D-7154B417AE56}"/>
              </a:ext>
            </a:extLst>
          </p:cNvPr>
          <p:cNvSpPr txBox="1"/>
          <p:nvPr/>
        </p:nvSpPr>
        <p:spPr>
          <a:xfrm>
            <a:off x="4460098" y="204788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重複性工作量大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8F389BD-E540-1F47-E5EB-4B67A5409585}"/>
              </a:ext>
            </a:extLst>
          </p:cNvPr>
          <p:cNvSpPr txBox="1"/>
          <p:nvPr/>
        </p:nvSpPr>
        <p:spPr>
          <a:xfrm>
            <a:off x="6925829" y="204788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彙整數據易出錯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8" name="群組 287">
            <a:extLst>
              <a:ext uri="{FF2B5EF4-FFF2-40B4-BE49-F238E27FC236}">
                <a16:creationId xmlns:a16="http://schemas.microsoft.com/office/drawing/2014/main" id="{FF0A7FD7-2F6B-F547-866B-969DCA568A6D}"/>
              </a:ext>
            </a:extLst>
          </p:cNvPr>
          <p:cNvGrpSpPr/>
          <p:nvPr/>
        </p:nvGrpSpPr>
        <p:grpSpPr>
          <a:xfrm>
            <a:off x="6659041" y="2446170"/>
            <a:ext cx="2214066" cy="1795518"/>
            <a:chOff x="1083205" y="2413000"/>
            <a:chExt cx="1895150" cy="1536890"/>
          </a:xfrm>
        </p:grpSpPr>
        <p:sp>
          <p:nvSpPr>
            <p:cNvPr id="250" name="矩形: 圓角 249">
              <a:extLst>
                <a:ext uri="{FF2B5EF4-FFF2-40B4-BE49-F238E27FC236}">
                  <a16:creationId xmlns:a16="http://schemas.microsoft.com/office/drawing/2014/main" id="{0AEE28D8-8C3A-4F23-D70C-22C1AC7C95DA}"/>
                </a:ext>
              </a:extLst>
            </p:cNvPr>
            <p:cNvSpPr/>
            <p:nvPr/>
          </p:nvSpPr>
          <p:spPr>
            <a:xfrm>
              <a:off x="1104109" y="3633522"/>
              <a:ext cx="1854000" cy="74081"/>
            </a:xfrm>
            <a:prstGeom prst="roundRect">
              <a:avLst>
                <a:gd name="adj" fmla="val 380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253" name="群組 252">
              <a:extLst>
                <a:ext uri="{FF2B5EF4-FFF2-40B4-BE49-F238E27FC236}">
                  <a16:creationId xmlns:a16="http://schemas.microsoft.com/office/drawing/2014/main" id="{2AD836C8-806A-1EF8-334E-5DD96779BB10}"/>
                </a:ext>
              </a:extLst>
            </p:cNvPr>
            <p:cNvGrpSpPr/>
            <p:nvPr/>
          </p:nvGrpSpPr>
          <p:grpSpPr>
            <a:xfrm>
              <a:off x="1083205" y="2413000"/>
              <a:ext cx="1895150" cy="1536890"/>
              <a:chOff x="1083205" y="2413000"/>
              <a:chExt cx="1895150" cy="1536890"/>
            </a:xfrm>
          </p:grpSpPr>
          <p:pic>
            <p:nvPicPr>
              <p:cNvPr id="232" name="圖片 231">
                <a:extLst>
                  <a:ext uri="{FF2B5EF4-FFF2-40B4-BE49-F238E27FC236}">
                    <a16:creationId xmlns:a16="http://schemas.microsoft.com/office/drawing/2014/main" id="{1DF6D281-AE5A-CB76-028F-D63383F53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83205" y="2413000"/>
                <a:ext cx="1895150" cy="1536890"/>
              </a:xfrm>
              <a:custGeom>
                <a:avLst/>
                <a:gdLst>
                  <a:gd name="connsiteX0" fmla="*/ 85339 w 1895150"/>
                  <a:gd name="connsiteY0" fmla="*/ 22327 h 1536890"/>
                  <a:gd name="connsiteX1" fmla="*/ 30428 w 1895150"/>
                  <a:gd name="connsiteY1" fmla="*/ 77238 h 1536890"/>
                  <a:gd name="connsiteX2" fmla="*/ 30428 w 1895150"/>
                  <a:gd name="connsiteY2" fmla="*/ 1227416 h 1536890"/>
                  <a:gd name="connsiteX3" fmla="*/ 85339 w 1895150"/>
                  <a:gd name="connsiteY3" fmla="*/ 1282327 h 1536890"/>
                  <a:gd name="connsiteX4" fmla="*/ 1811517 w 1895150"/>
                  <a:gd name="connsiteY4" fmla="*/ 1282327 h 1536890"/>
                  <a:gd name="connsiteX5" fmla="*/ 1866428 w 1895150"/>
                  <a:gd name="connsiteY5" fmla="*/ 1227416 h 1536890"/>
                  <a:gd name="connsiteX6" fmla="*/ 1866428 w 1895150"/>
                  <a:gd name="connsiteY6" fmla="*/ 77238 h 1536890"/>
                  <a:gd name="connsiteX7" fmla="*/ 1811517 w 1895150"/>
                  <a:gd name="connsiteY7" fmla="*/ 22327 h 1536890"/>
                  <a:gd name="connsiteX8" fmla="*/ 0 w 1895150"/>
                  <a:gd name="connsiteY8" fmla="*/ 0 h 1536890"/>
                  <a:gd name="connsiteX9" fmla="*/ 1895150 w 1895150"/>
                  <a:gd name="connsiteY9" fmla="*/ 0 h 1536890"/>
                  <a:gd name="connsiteX10" fmla="*/ 1895150 w 1895150"/>
                  <a:gd name="connsiteY10" fmla="*/ 1536890 h 1536890"/>
                  <a:gd name="connsiteX11" fmla="*/ 0 w 1895150"/>
                  <a:gd name="connsiteY11" fmla="*/ 1536890 h 153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95150" h="1536890">
                    <a:moveTo>
                      <a:pt x="85339" y="22327"/>
                    </a:moveTo>
                    <a:cubicBezTo>
                      <a:pt x="55012" y="22327"/>
                      <a:pt x="30428" y="46911"/>
                      <a:pt x="30428" y="77238"/>
                    </a:cubicBezTo>
                    <a:lnTo>
                      <a:pt x="30428" y="1227416"/>
                    </a:lnTo>
                    <a:cubicBezTo>
                      <a:pt x="30428" y="1257743"/>
                      <a:pt x="55012" y="1282327"/>
                      <a:pt x="85339" y="1282327"/>
                    </a:cubicBezTo>
                    <a:lnTo>
                      <a:pt x="1811517" y="1282327"/>
                    </a:lnTo>
                    <a:cubicBezTo>
                      <a:pt x="1841844" y="1282327"/>
                      <a:pt x="1866428" y="1257743"/>
                      <a:pt x="1866428" y="1227416"/>
                    </a:cubicBezTo>
                    <a:lnTo>
                      <a:pt x="1866428" y="77238"/>
                    </a:lnTo>
                    <a:cubicBezTo>
                      <a:pt x="1866428" y="46911"/>
                      <a:pt x="1841844" y="22327"/>
                      <a:pt x="1811517" y="22327"/>
                    </a:cubicBezTo>
                    <a:close/>
                    <a:moveTo>
                      <a:pt x="0" y="0"/>
                    </a:moveTo>
                    <a:lnTo>
                      <a:pt x="1895150" y="0"/>
                    </a:lnTo>
                    <a:lnTo>
                      <a:pt x="1895150" y="1536890"/>
                    </a:lnTo>
                    <a:lnTo>
                      <a:pt x="0" y="1536890"/>
                    </a:lnTo>
                    <a:close/>
                  </a:path>
                </a:pathLst>
              </a:custGeom>
            </p:spPr>
          </p:pic>
          <p:grpSp>
            <p:nvGrpSpPr>
              <p:cNvPr id="252" name="群組 251">
                <a:extLst>
                  <a:ext uri="{FF2B5EF4-FFF2-40B4-BE49-F238E27FC236}">
                    <a16:creationId xmlns:a16="http://schemas.microsoft.com/office/drawing/2014/main" id="{3D704146-08F9-833D-02E2-5D4EDCDFC63A}"/>
                  </a:ext>
                </a:extLst>
              </p:cNvPr>
              <p:cNvGrpSpPr/>
              <p:nvPr/>
            </p:nvGrpSpPr>
            <p:grpSpPr>
              <a:xfrm>
                <a:off x="1092728" y="2424921"/>
                <a:ext cx="1879200" cy="1287447"/>
                <a:chOff x="1092728" y="2424921"/>
                <a:chExt cx="1879200" cy="1287447"/>
              </a:xfrm>
            </p:grpSpPr>
            <p:sp>
              <p:nvSpPr>
                <p:cNvPr id="231" name="矩形: 圓角 230">
                  <a:extLst>
                    <a:ext uri="{FF2B5EF4-FFF2-40B4-BE49-F238E27FC236}">
                      <a16:creationId xmlns:a16="http://schemas.microsoft.com/office/drawing/2014/main" id="{0BBC4344-5514-B5CD-AFDD-8EF00F1A2D1A}"/>
                    </a:ext>
                  </a:extLst>
                </p:cNvPr>
                <p:cNvSpPr/>
                <p:nvPr/>
              </p:nvSpPr>
              <p:spPr>
                <a:xfrm>
                  <a:off x="1092728" y="2424921"/>
                  <a:ext cx="1879200" cy="1287447"/>
                </a:xfrm>
                <a:prstGeom prst="roundRect">
                  <a:avLst>
                    <a:gd name="adj" fmla="val 4358"/>
                  </a:avLst>
                </a:prstGeom>
                <a:noFill/>
                <a:ln w="19050">
                  <a:solidFill>
                    <a:srgbClr val="141E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cxnSp>
              <p:nvCxnSpPr>
                <p:cNvPr id="249" name="直線接點 248">
                  <a:extLst>
                    <a:ext uri="{FF2B5EF4-FFF2-40B4-BE49-F238E27FC236}">
                      <a16:creationId xmlns:a16="http://schemas.microsoft.com/office/drawing/2014/main" id="{7BDEA9B7-67B7-6BFD-DC67-E79D4AEDB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6966" y="3640416"/>
                  <a:ext cx="1872000" cy="0"/>
                </a:xfrm>
                <a:prstGeom prst="line">
                  <a:avLst/>
                </a:prstGeom>
                <a:ln w="15875">
                  <a:solidFill>
                    <a:srgbClr val="001F6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4" name="橢圓 253">
              <a:extLst>
                <a:ext uri="{FF2B5EF4-FFF2-40B4-BE49-F238E27FC236}">
                  <a16:creationId xmlns:a16="http://schemas.microsoft.com/office/drawing/2014/main" id="{B4AB8BA2-75B4-F0A1-A3FB-B234443FAB2C}"/>
                </a:ext>
              </a:extLst>
            </p:cNvPr>
            <p:cNvSpPr/>
            <p:nvPr/>
          </p:nvSpPr>
          <p:spPr>
            <a:xfrm>
              <a:off x="2021677" y="3654702"/>
              <a:ext cx="36000" cy="36000"/>
            </a:xfrm>
            <a:prstGeom prst="ellipse">
              <a:avLst/>
            </a:prstGeom>
            <a:solidFill>
              <a:srgbClr val="2FF82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C7A8DE2-590E-44AD-B553-0C8BBCCE9B2C}"/>
              </a:ext>
            </a:extLst>
          </p:cNvPr>
          <p:cNvGrpSpPr/>
          <p:nvPr/>
        </p:nvGrpSpPr>
        <p:grpSpPr>
          <a:xfrm>
            <a:off x="452154" y="1108944"/>
            <a:ext cx="1236931" cy="1282001"/>
            <a:chOff x="6355411" y="1446137"/>
            <a:chExt cx="2139289" cy="2217238"/>
          </a:xfrm>
        </p:grpSpPr>
        <p:pic>
          <p:nvPicPr>
            <p:cNvPr id="51" name="圖形 50">
              <a:extLst>
                <a:ext uri="{FF2B5EF4-FFF2-40B4-BE49-F238E27FC236}">
                  <a16:creationId xmlns:a16="http://schemas.microsoft.com/office/drawing/2014/main" id="{5440CF79-5D56-B263-811F-5A695ACD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5411" y="1446137"/>
              <a:ext cx="2139289" cy="221723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B613C83-33F9-8CE9-C65A-60E8FAD7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70172" y="2162808"/>
              <a:ext cx="628723" cy="572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344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箭號: ＞形 498">
            <a:extLst>
              <a:ext uri="{FF2B5EF4-FFF2-40B4-BE49-F238E27FC236}">
                <a16:creationId xmlns:a16="http://schemas.microsoft.com/office/drawing/2014/main" id="{53FA9317-CC5C-CCB8-BE7E-FE8964B1D118}"/>
              </a:ext>
            </a:extLst>
          </p:cNvPr>
          <p:cNvSpPr/>
          <p:nvPr/>
        </p:nvSpPr>
        <p:spPr>
          <a:xfrm>
            <a:off x="3044623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D70AF7-95ED-FE64-E514-163B855B812E}"/>
              </a:ext>
            </a:extLst>
          </p:cNvPr>
          <p:cNvSpPr txBox="1"/>
          <p:nvPr/>
        </p:nvSpPr>
        <p:spPr>
          <a:xfrm>
            <a:off x="3786309" y="4523128"/>
            <a:ext cx="15855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活用</a:t>
            </a:r>
            <a:r>
              <a:rPr lang="en-US" altLang="zh-TW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工具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70F37D-AD1A-544B-805B-705D8246A576}"/>
              </a:ext>
            </a:extLst>
          </p:cNvPr>
          <p:cNvGrpSpPr/>
          <p:nvPr/>
        </p:nvGrpSpPr>
        <p:grpSpPr>
          <a:xfrm>
            <a:off x="3237234" y="4598205"/>
            <a:ext cx="376038" cy="227153"/>
            <a:chOff x="1114871" y="4458058"/>
            <a:chExt cx="438183" cy="264693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6F50D563-A70E-03BD-C63A-990BE2252E8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06002D2-2DD8-82F0-E26F-1FA78CA46AA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59596C-1594-503F-6751-853E10A0D75F}"/>
              </a:ext>
            </a:extLst>
          </p:cNvPr>
          <p:cNvGrpSpPr/>
          <p:nvPr/>
        </p:nvGrpSpPr>
        <p:grpSpPr>
          <a:xfrm flipH="1">
            <a:off x="5544908" y="4598205"/>
            <a:ext cx="376038" cy="227153"/>
            <a:chOff x="1114871" y="4458058"/>
            <a:chExt cx="438183" cy="26469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8DE4B4-3BBF-2C82-BA01-0A265A37B03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2BF2D2-4F02-A9B8-9FCC-9C2F3B4B662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32" name="群組 531">
            <a:extLst>
              <a:ext uri="{FF2B5EF4-FFF2-40B4-BE49-F238E27FC236}">
                <a16:creationId xmlns:a16="http://schemas.microsoft.com/office/drawing/2014/main" id="{13B12B37-A2BD-2F37-5708-3AC76FC64DE1}"/>
              </a:ext>
            </a:extLst>
          </p:cNvPr>
          <p:cNvGrpSpPr/>
          <p:nvPr/>
        </p:nvGrpSpPr>
        <p:grpSpPr>
          <a:xfrm>
            <a:off x="549539" y="1630571"/>
            <a:ext cx="2219500" cy="2202594"/>
            <a:chOff x="720171" y="1390268"/>
            <a:chExt cx="2048867" cy="2033261"/>
          </a:xfrm>
        </p:grpSpPr>
        <p:sp>
          <p:nvSpPr>
            <p:cNvPr id="531" name="矩形: 圓角 530">
              <a:extLst>
                <a:ext uri="{FF2B5EF4-FFF2-40B4-BE49-F238E27FC236}">
                  <a16:creationId xmlns:a16="http://schemas.microsoft.com/office/drawing/2014/main" id="{17B530D0-885B-FE47-FACA-55C29587FBE2}"/>
                </a:ext>
              </a:extLst>
            </p:cNvPr>
            <p:cNvSpPr/>
            <p:nvPr/>
          </p:nvSpPr>
          <p:spPr>
            <a:xfrm>
              <a:off x="723024" y="1390268"/>
              <a:ext cx="2046014" cy="2033261"/>
            </a:xfrm>
            <a:prstGeom prst="roundRect">
              <a:avLst>
                <a:gd name="adj" fmla="val 1304"/>
              </a:avLst>
            </a:prstGeom>
            <a:solidFill>
              <a:srgbClr val="E1E1E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488" name="群組 487">
              <a:extLst>
                <a:ext uri="{FF2B5EF4-FFF2-40B4-BE49-F238E27FC236}">
                  <a16:creationId xmlns:a16="http://schemas.microsoft.com/office/drawing/2014/main" id="{3D995E97-C56F-FE53-40F7-7C3D1067218B}"/>
                </a:ext>
              </a:extLst>
            </p:cNvPr>
            <p:cNvGrpSpPr/>
            <p:nvPr/>
          </p:nvGrpSpPr>
          <p:grpSpPr>
            <a:xfrm>
              <a:off x="720171" y="1408006"/>
              <a:ext cx="2042517" cy="2005197"/>
              <a:chOff x="3297462" y="1493084"/>
              <a:chExt cx="2042517" cy="2005197"/>
            </a:xfrm>
          </p:grpSpPr>
          <p:grpSp>
            <p:nvGrpSpPr>
              <p:cNvPr id="479" name="群組 478">
                <a:extLst>
                  <a:ext uri="{FF2B5EF4-FFF2-40B4-BE49-F238E27FC236}">
                    <a16:creationId xmlns:a16="http://schemas.microsoft.com/office/drawing/2014/main" id="{6732D037-26AC-20E3-F496-6B4A45CD5F53}"/>
                  </a:ext>
                </a:extLst>
              </p:cNvPr>
              <p:cNvGrpSpPr/>
              <p:nvPr/>
            </p:nvGrpSpPr>
            <p:grpSpPr>
              <a:xfrm>
                <a:off x="3297462" y="1493084"/>
                <a:ext cx="863174" cy="698887"/>
                <a:chOff x="3312076" y="1385455"/>
                <a:chExt cx="1057174" cy="855963"/>
              </a:xfrm>
            </p:grpSpPr>
            <p:pic>
              <p:nvPicPr>
                <p:cNvPr id="459" name="圖片 458">
                  <a:extLst>
                    <a:ext uri="{FF2B5EF4-FFF2-40B4-BE49-F238E27FC236}">
                      <a16:creationId xmlns:a16="http://schemas.microsoft.com/office/drawing/2014/main" id="{DF2483B7-B7F8-F8C9-7A73-4C55C8684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076" y="1385455"/>
                  <a:ext cx="1057174" cy="85596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0">
                  <a:extLst>
                    <a:ext uri="{FF2B5EF4-FFF2-40B4-BE49-F238E27FC236}">
                      <a16:creationId xmlns:a16="http://schemas.microsoft.com/office/drawing/2014/main" id="{C30B25EF-53EE-780A-BEC7-F490EA9EC4B2}"/>
                    </a:ext>
                  </a:extLst>
                </p:cNvPr>
                <p:cNvSpPr/>
                <p:nvPr/>
              </p:nvSpPr>
              <p:spPr>
                <a:xfrm>
                  <a:off x="3326509" y="1677327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0" name="群組 479">
                <a:extLst>
                  <a:ext uri="{FF2B5EF4-FFF2-40B4-BE49-F238E27FC236}">
                    <a16:creationId xmlns:a16="http://schemas.microsoft.com/office/drawing/2014/main" id="{421D5E6F-9C6A-6E85-804A-29F9EB3D4DBE}"/>
                  </a:ext>
                </a:extLst>
              </p:cNvPr>
              <p:cNvGrpSpPr/>
              <p:nvPr/>
            </p:nvGrpSpPr>
            <p:grpSpPr>
              <a:xfrm>
                <a:off x="3953129" y="1499697"/>
                <a:ext cx="731046" cy="698887"/>
                <a:chOff x="4097887" y="1393075"/>
                <a:chExt cx="895350" cy="855963"/>
              </a:xfrm>
            </p:grpSpPr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61D6DECF-4E3A-7442-A0C3-25A87D9CC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6167" r="35261" b="72932"/>
                <a:stretch/>
              </p:blipFill>
              <p:spPr>
                <a:xfrm>
                  <a:off x="4097887" y="1393075"/>
                  <a:ext cx="895350" cy="855963"/>
                </a:xfrm>
                <a:prstGeom prst="rect">
                  <a:avLst/>
                </a:prstGeom>
              </p:spPr>
            </p:pic>
            <p:sp>
              <p:nvSpPr>
                <p:cNvPr id="463" name="正方形/長方形 22">
                  <a:extLst>
                    <a:ext uri="{FF2B5EF4-FFF2-40B4-BE49-F238E27FC236}">
                      <a16:creationId xmlns:a16="http://schemas.microsoft.com/office/drawing/2014/main" id="{E591E67D-599D-9213-4946-60EE9866EE4C}"/>
                    </a:ext>
                  </a:extLst>
                </p:cNvPr>
                <p:cNvSpPr/>
                <p:nvPr/>
              </p:nvSpPr>
              <p:spPr>
                <a:xfrm>
                  <a:off x="4123264" y="1463514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攻める財務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群組 480">
                <a:extLst>
                  <a:ext uri="{FF2B5EF4-FFF2-40B4-BE49-F238E27FC236}">
                    <a16:creationId xmlns:a16="http://schemas.microsoft.com/office/drawing/2014/main" id="{4086FB85-5104-6E81-8596-C81A8C0C9095}"/>
                  </a:ext>
                </a:extLst>
              </p:cNvPr>
              <p:cNvGrpSpPr/>
              <p:nvPr/>
            </p:nvGrpSpPr>
            <p:grpSpPr>
              <a:xfrm>
                <a:off x="4470014" y="1493084"/>
                <a:ext cx="863256" cy="698886"/>
                <a:chOff x="4732819" y="1377835"/>
                <a:chExt cx="1057275" cy="855963"/>
              </a:xfrm>
            </p:grpSpPr>
            <p:pic>
              <p:nvPicPr>
                <p:cNvPr id="453" name="圖片 452">
                  <a:extLst>
                    <a:ext uri="{FF2B5EF4-FFF2-40B4-BE49-F238E27FC236}">
                      <a16:creationId xmlns:a16="http://schemas.microsoft.com/office/drawing/2014/main" id="{184D3E67-4488-1820-3EFE-51AFD1CE3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32819" y="1377835"/>
                  <a:ext cx="1057275" cy="855963"/>
                </a:xfrm>
                <a:prstGeom prst="rect">
                  <a:avLst/>
                </a:prstGeom>
              </p:spPr>
            </p:pic>
            <p:sp>
              <p:nvSpPr>
                <p:cNvPr id="465" name="正方形/長方形 23">
                  <a:extLst>
                    <a:ext uri="{FF2B5EF4-FFF2-40B4-BE49-F238E27FC236}">
                      <a16:creationId xmlns:a16="http://schemas.microsoft.com/office/drawing/2014/main" id="{D9F28399-20EA-977E-F106-1F556CC2E996}"/>
                    </a:ext>
                  </a:extLst>
                </p:cNvPr>
                <p:cNvSpPr/>
                <p:nvPr/>
              </p:nvSpPr>
              <p:spPr>
                <a:xfrm>
                  <a:off x="5006569" y="1680180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地産地消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2" name="群組 481">
                <a:extLst>
                  <a:ext uri="{FF2B5EF4-FFF2-40B4-BE49-F238E27FC236}">
                    <a16:creationId xmlns:a16="http://schemas.microsoft.com/office/drawing/2014/main" id="{66824927-15F1-5C99-B22A-82B84E25389F}"/>
                  </a:ext>
                </a:extLst>
              </p:cNvPr>
              <p:cNvGrpSpPr/>
              <p:nvPr/>
            </p:nvGrpSpPr>
            <p:grpSpPr>
              <a:xfrm>
                <a:off x="4640042" y="1960429"/>
                <a:ext cx="699937" cy="1070905"/>
                <a:chOff x="4921798" y="1952809"/>
                <a:chExt cx="857250" cy="1311594"/>
              </a:xfrm>
            </p:grpSpPr>
            <p:pic>
              <p:nvPicPr>
                <p:cNvPr id="452" name="圖片 451">
                  <a:extLst>
                    <a:ext uri="{FF2B5EF4-FFF2-40B4-BE49-F238E27FC236}">
                      <a16:creationId xmlns:a16="http://schemas.microsoft.com/office/drawing/2014/main" id="{A8C6A81A-7E45-8BE2-4ABC-89E76160C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1798" y="1952809"/>
                  <a:ext cx="857250" cy="1311594"/>
                </a:xfrm>
                <a:prstGeom prst="rect">
                  <a:avLst/>
                </a:prstGeom>
              </p:spPr>
            </p:pic>
            <p:sp>
              <p:nvSpPr>
                <p:cNvPr id="471" name="正方形/長方形 25">
                  <a:extLst>
                    <a:ext uri="{FF2B5EF4-FFF2-40B4-BE49-F238E27FC236}">
                      <a16:creationId xmlns:a16="http://schemas.microsoft.com/office/drawing/2014/main" id="{96325316-2242-A334-44D1-2C31114032D1}"/>
                    </a:ext>
                  </a:extLst>
                </p:cNvPr>
                <p:cNvSpPr/>
                <p:nvPr/>
              </p:nvSpPr>
              <p:spPr>
                <a:xfrm>
                  <a:off x="5156691" y="2452230"/>
                  <a:ext cx="5806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ja-JP" sz="1050" b="1" dirty="0">
                      <a:solidFill>
                        <a:srgbClr val="000000"/>
                      </a:solidFill>
                    </a:rPr>
                    <a:t>SDGs</a:t>
                  </a:r>
                </a:p>
              </p:txBody>
            </p:sp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18E22E9B-1528-8F5C-AE9D-C85DBEEADBF8}"/>
                  </a:ext>
                </a:extLst>
              </p:cNvPr>
              <p:cNvGrpSpPr/>
              <p:nvPr/>
            </p:nvGrpSpPr>
            <p:grpSpPr>
              <a:xfrm>
                <a:off x="3312708" y="2817023"/>
                <a:ext cx="868879" cy="681258"/>
                <a:chOff x="3312708" y="2999924"/>
                <a:chExt cx="1064162" cy="834373"/>
              </a:xfrm>
            </p:grpSpPr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5EAAE578-4334-A062-A07C-38BBC4E5D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708" y="2999924"/>
                  <a:ext cx="1064162" cy="834373"/>
                </a:xfrm>
                <a:prstGeom prst="rect">
                  <a:avLst/>
                </a:prstGeom>
              </p:spPr>
            </p:pic>
            <p:sp>
              <p:nvSpPr>
                <p:cNvPr id="473" name="正方形/長方形 25">
                  <a:extLst>
                    <a:ext uri="{FF2B5EF4-FFF2-40B4-BE49-F238E27FC236}">
                      <a16:creationId xmlns:a16="http://schemas.microsoft.com/office/drawing/2014/main" id="{D40FFBD2-AA21-0A00-8EC0-BCEBBAA322DA}"/>
                    </a:ext>
                  </a:extLst>
                </p:cNvPr>
                <p:cNvSpPr/>
                <p:nvPr/>
              </p:nvSpPr>
              <p:spPr>
                <a:xfrm>
                  <a:off x="3452091" y="3295938"/>
                  <a:ext cx="618827" cy="414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>
                          <a:lumMod val="75000"/>
                        </a:schemeClr>
                      </a:solidFill>
                      <a:effectLst>
                        <a:outerShdw blurRad="12700" dist="38100" dir="2700000" algn="tl" rotWithShape="0">
                          <a:schemeClr val="bg1">
                            <a:alpha val="90000"/>
                          </a:schemeClr>
                        </a:outerShdw>
                      </a:effectLst>
                    </a:rPr>
                    <a:t>DX</a:t>
                  </a:r>
                  <a:endParaRPr lang="en-US" altLang="ja-JP" sz="1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bg1">
                          <a:alpha val="9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84" name="群組 483">
                <a:extLst>
                  <a:ext uri="{FF2B5EF4-FFF2-40B4-BE49-F238E27FC236}">
                    <a16:creationId xmlns:a16="http://schemas.microsoft.com/office/drawing/2014/main" id="{D163F8AB-8D99-E675-C6CB-9F65697FB2F7}"/>
                  </a:ext>
                </a:extLst>
              </p:cNvPr>
              <p:cNvGrpSpPr/>
              <p:nvPr/>
            </p:nvGrpSpPr>
            <p:grpSpPr>
              <a:xfrm>
                <a:off x="3953129" y="2818475"/>
                <a:ext cx="731046" cy="663133"/>
                <a:chOff x="4090268" y="3008814"/>
                <a:chExt cx="895350" cy="812173"/>
              </a:xfrm>
            </p:grpSpPr>
            <p:pic>
              <p:nvPicPr>
                <p:cNvPr id="451" name="圖片 450">
                  <a:extLst>
                    <a:ext uri="{FF2B5EF4-FFF2-40B4-BE49-F238E27FC236}">
                      <a16:creationId xmlns:a16="http://schemas.microsoft.com/office/drawing/2014/main" id="{C312B480-6DE5-FF59-3F44-2CC7EA7A9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90268" y="3008814"/>
                  <a:ext cx="895350" cy="812173"/>
                </a:xfrm>
                <a:prstGeom prst="rect">
                  <a:avLst/>
                </a:prstGeom>
              </p:spPr>
            </p:pic>
            <p:sp>
              <p:nvSpPr>
                <p:cNvPr id="475" name="正方形/長方形 8">
                  <a:extLst>
                    <a:ext uri="{FF2B5EF4-FFF2-40B4-BE49-F238E27FC236}">
                      <a16:creationId xmlns:a16="http://schemas.microsoft.com/office/drawing/2014/main" id="{7B69BD00-95C8-C0CF-1F4A-59BF2F342245}"/>
                    </a:ext>
                  </a:extLst>
                </p:cNvPr>
                <p:cNvSpPr/>
                <p:nvPr/>
              </p:nvSpPr>
              <p:spPr>
                <a:xfrm>
                  <a:off x="4341695" y="3532404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安全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3" name="群組 482">
                <a:extLst>
                  <a:ext uri="{FF2B5EF4-FFF2-40B4-BE49-F238E27FC236}">
                    <a16:creationId xmlns:a16="http://schemas.microsoft.com/office/drawing/2014/main" id="{C6F8DDB2-45F2-A5B2-F540-7BAED423EEC0}"/>
                  </a:ext>
                </a:extLst>
              </p:cNvPr>
              <p:cNvGrpSpPr/>
              <p:nvPr/>
            </p:nvGrpSpPr>
            <p:grpSpPr>
              <a:xfrm>
                <a:off x="4476723" y="2821034"/>
                <a:ext cx="863256" cy="663132"/>
                <a:chOff x="4714152" y="2996114"/>
                <a:chExt cx="1057275" cy="812173"/>
              </a:xfrm>
            </p:grpSpPr>
            <p:pic>
              <p:nvPicPr>
                <p:cNvPr id="458" name="圖片 457">
                  <a:extLst>
                    <a:ext uri="{FF2B5EF4-FFF2-40B4-BE49-F238E27FC236}">
                      <a16:creationId xmlns:a16="http://schemas.microsoft.com/office/drawing/2014/main" id="{A34EF75F-B06B-112A-92F7-535DDCDDD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4152" y="2996114"/>
                  <a:ext cx="1057275" cy="812173"/>
                </a:xfrm>
                <a:prstGeom prst="rect">
                  <a:avLst/>
                </a:prstGeom>
              </p:spPr>
            </p:pic>
            <p:sp>
              <p:nvSpPr>
                <p:cNvPr id="477" name="正方形/長方形 37">
                  <a:extLst>
                    <a:ext uri="{FF2B5EF4-FFF2-40B4-BE49-F238E27FC236}">
                      <a16:creationId xmlns:a16="http://schemas.microsoft.com/office/drawing/2014/main" id="{F844C3BF-1C80-8A25-377B-C5E4626511DB}"/>
                    </a:ext>
                  </a:extLst>
                </p:cNvPr>
                <p:cNvSpPr/>
                <p:nvPr/>
              </p:nvSpPr>
              <p:spPr>
                <a:xfrm>
                  <a:off x="5123438" y="3339940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文化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6" name="群組 485">
                <a:extLst>
                  <a:ext uri="{FF2B5EF4-FFF2-40B4-BE49-F238E27FC236}">
                    <a16:creationId xmlns:a16="http://schemas.microsoft.com/office/drawing/2014/main" id="{BF8857BB-DE5D-969D-74F2-CB5E961C89D1}"/>
                  </a:ext>
                </a:extLst>
              </p:cNvPr>
              <p:cNvGrpSpPr/>
              <p:nvPr/>
            </p:nvGrpSpPr>
            <p:grpSpPr>
              <a:xfrm>
                <a:off x="3301962" y="1960429"/>
                <a:ext cx="723351" cy="1070905"/>
                <a:chOff x="3304456" y="1960429"/>
                <a:chExt cx="885926" cy="1311594"/>
              </a:xfrm>
            </p:grpSpPr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2DF6C381-6BF3-A49C-6075-3D2579805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04456" y="1960429"/>
                  <a:ext cx="885926" cy="1311594"/>
                </a:xfrm>
                <a:prstGeom prst="rect">
                  <a:avLst/>
                </a:prstGeom>
              </p:spPr>
            </p:pic>
            <p:sp>
              <p:nvSpPr>
                <p:cNvPr id="467" name="正方形/長方形 21">
                  <a:extLst>
                    <a:ext uri="{FF2B5EF4-FFF2-40B4-BE49-F238E27FC236}">
                      <a16:creationId xmlns:a16="http://schemas.microsoft.com/office/drawing/2014/main" id="{ADBE28DA-1C41-701E-0674-515A16B062B9}"/>
                    </a:ext>
                  </a:extLst>
                </p:cNvPr>
                <p:cNvSpPr/>
                <p:nvPr/>
              </p:nvSpPr>
              <p:spPr>
                <a:xfrm>
                  <a:off x="3309528" y="2351206"/>
                  <a:ext cx="723276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コンプラ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イアンス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5" name="群組 484">
                <a:extLst>
                  <a:ext uri="{FF2B5EF4-FFF2-40B4-BE49-F238E27FC236}">
                    <a16:creationId xmlns:a16="http://schemas.microsoft.com/office/drawing/2014/main" id="{816F74DB-92FD-157E-F129-99F7D0F4C1E8}"/>
                  </a:ext>
                </a:extLst>
              </p:cNvPr>
              <p:cNvGrpSpPr/>
              <p:nvPr/>
            </p:nvGrpSpPr>
            <p:grpSpPr>
              <a:xfrm>
                <a:off x="3804235" y="1960429"/>
                <a:ext cx="1073237" cy="1070905"/>
                <a:chOff x="3895003" y="1952809"/>
                <a:chExt cx="1314450" cy="1311594"/>
              </a:xfrm>
            </p:grpSpPr>
            <p:pic>
              <p:nvPicPr>
                <p:cNvPr id="457" name="圖片 456">
                  <a:extLst>
                    <a:ext uri="{FF2B5EF4-FFF2-40B4-BE49-F238E27FC236}">
                      <a16:creationId xmlns:a16="http://schemas.microsoft.com/office/drawing/2014/main" id="{73F116FB-1AA6-A7DB-8AAA-A7228328DE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email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895003" y="1952809"/>
                  <a:ext cx="1314450" cy="1311594"/>
                </a:xfrm>
                <a:prstGeom prst="rect">
                  <a:avLst/>
                </a:prstGeom>
              </p:spPr>
            </p:pic>
            <p:sp>
              <p:nvSpPr>
                <p:cNvPr id="469" name="正方形/長方形 33">
                  <a:extLst>
                    <a:ext uri="{FF2B5EF4-FFF2-40B4-BE49-F238E27FC236}">
                      <a16:creationId xmlns:a16="http://schemas.microsoft.com/office/drawing/2014/main" id="{8412F369-D544-8C86-9B0F-2DD79E08BD42}"/>
                    </a:ext>
                  </a:extLst>
                </p:cNvPr>
                <p:cNvSpPr/>
                <p:nvPr/>
              </p:nvSpPr>
              <p:spPr>
                <a:xfrm>
                  <a:off x="4078015" y="2439544"/>
                  <a:ext cx="992579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マネジメント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サイクル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94" name="群組 493">
            <a:extLst>
              <a:ext uri="{FF2B5EF4-FFF2-40B4-BE49-F238E27FC236}">
                <a16:creationId xmlns:a16="http://schemas.microsoft.com/office/drawing/2014/main" id="{55E1707E-09E5-CDB9-E7A7-821D629FB3F0}"/>
              </a:ext>
            </a:extLst>
          </p:cNvPr>
          <p:cNvGrpSpPr/>
          <p:nvPr/>
        </p:nvGrpSpPr>
        <p:grpSpPr>
          <a:xfrm>
            <a:off x="574159" y="3892546"/>
            <a:ext cx="2363118" cy="483989"/>
            <a:chOff x="984921" y="3828063"/>
            <a:chExt cx="2363118" cy="483989"/>
          </a:xfrm>
        </p:grpSpPr>
        <p:sp>
          <p:nvSpPr>
            <p:cNvPr id="490" name="TextBox 15">
              <a:extLst>
                <a:ext uri="{FF2B5EF4-FFF2-40B4-BE49-F238E27FC236}">
                  <a16:creationId xmlns:a16="http://schemas.microsoft.com/office/drawing/2014/main" id="{5C458DC2-B214-9EB9-6AA9-31DA15B719E1}"/>
                </a:ext>
              </a:extLst>
            </p:cNvPr>
            <p:cNvSpPr txBox="1"/>
            <p:nvPr/>
          </p:nvSpPr>
          <p:spPr>
            <a:xfrm>
              <a:off x="984921" y="3828063"/>
              <a:ext cx="2363118" cy="483989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AGC</a:t>
              </a:r>
              <a:r>
                <a:rPr lang="en-US" altLang="ja-JP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plus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活動</a:t>
              </a:r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DX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運用活性化</a:t>
              </a:r>
            </a:p>
            <a:p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新技術・設備への攻めと取込み</a:t>
              </a:r>
            </a:p>
          </p:txBody>
        </p:sp>
        <p:grpSp>
          <p:nvGrpSpPr>
            <p:cNvPr id="493" name="群組 492">
              <a:extLst>
                <a:ext uri="{FF2B5EF4-FFF2-40B4-BE49-F238E27FC236}">
                  <a16:creationId xmlns:a16="http://schemas.microsoft.com/office/drawing/2014/main" id="{82122EE4-28CA-B00E-647B-9ED24903AA44}"/>
                </a:ext>
              </a:extLst>
            </p:cNvPr>
            <p:cNvGrpSpPr/>
            <p:nvPr/>
          </p:nvGrpSpPr>
          <p:grpSpPr>
            <a:xfrm>
              <a:off x="2112586" y="3943005"/>
              <a:ext cx="126000" cy="79200"/>
              <a:chOff x="3975400" y="3921550"/>
              <a:chExt cx="146661" cy="108000"/>
            </a:xfrm>
          </p:grpSpPr>
          <p:sp>
            <p:nvSpPr>
              <p:cNvPr id="491" name="等腰三角形 490">
                <a:extLst>
                  <a:ext uri="{FF2B5EF4-FFF2-40B4-BE49-F238E27FC236}">
                    <a16:creationId xmlns:a16="http://schemas.microsoft.com/office/drawing/2014/main" id="{4C60E950-3A17-1EC5-EB84-E49094972E7A}"/>
                  </a:ext>
                </a:extLst>
              </p:cNvPr>
              <p:cNvSpPr/>
              <p:nvPr/>
            </p:nvSpPr>
            <p:spPr>
              <a:xfrm rot="5400000">
                <a:off x="3957400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92" name="等腰三角形 491">
                <a:extLst>
                  <a:ext uri="{FF2B5EF4-FFF2-40B4-BE49-F238E27FC236}">
                    <a16:creationId xmlns:a16="http://schemas.microsoft.com/office/drawing/2014/main" id="{901F6DC1-2F7A-4983-465D-2F41C2327D8E}"/>
                  </a:ext>
                </a:extLst>
              </p:cNvPr>
              <p:cNvSpPr/>
              <p:nvPr/>
            </p:nvSpPr>
            <p:spPr>
              <a:xfrm rot="5400000">
                <a:off x="4032061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70" name="群組 469">
            <a:extLst>
              <a:ext uri="{FF2B5EF4-FFF2-40B4-BE49-F238E27FC236}">
                <a16:creationId xmlns:a16="http://schemas.microsoft.com/office/drawing/2014/main" id="{FE9E4251-0F4E-6A88-E72E-AA70AB1C5978}"/>
              </a:ext>
            </a:extLst>
          </p:cNvPr>
          <p:cNvGrpSpPr/>
          <p:nvPr/>
        </p:nvGrpSpPr>
        <p:grpSpPr>
          <a:xfrm>
            <a:off x="323752" y="3451687"/>
            <a:ext cx="437692" cy="735047"/>
            <a:chOff x="323752" y="3291569"/>
            <a:chExt cx="437692" cy="735047"/>
          </a:xfrm>
        </p:grpSpPr>
        <p:sp>
          <p:nvSpPr>
            <p:cNvPr id="495" name="橢圓 494">
              <a:extLst>
                <a:ext uri="{FF2B5EF4-FFF2-40B4-BE49-F238E27FC236}">
                  <a16:creationId xmlns:a16="http://schemas.microsoft.com/office/drawing/2014/main" id="{490E6A94-94B8-B46A-508A-0FD691E97EA9}"/>
                </a:ext>
              </a:extLst>
            </p:cNvPr>
            <p:cNvSpPr/>
            <p:nvPr/>
          </p:nvSpPr>
          <p:spPr>
            <a:xfrm>
              <a:off x="653444" y="3291569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97" name="手繪多邊形: 圖案 496">
              <a:extLst>
                <a:ext uri="{FF2B5EF4-FFF2-40B4-BE49-F238E27FC236}">
                  <a16:creationId xmlns:a16="http://schemas.microsoft.com/office/drawing/2014/main" id="{8D16256E-E9D6-A5B0-BDBE-7CD9EB449721}"/>
                </a:ext>
              </a:extLst>
            </p:cNvPr>
            <p:cNvSpPr/>
            <p:nvPr/>
          </p:nvSpPr>
          <p:spPr>
            <a:xfrm>
              <a:off x="323752" y="3349514"/>
              <a:ext cx="328175" cy="624908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307547 w 448130"/>
                <a:gd name="connsiteY3" fmla="*/ 842217 h 84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130" h="843166">
                  <a:moveTo>
                    <a:pt x="448130" y="0"/>
                  </a:moveTo>
                  <a:lnTo>
                    <a:pt x="5997" y="4763"/>
                  </a:lnTo>
                  <a:cubicBezTo>
                    <a:pt x="3143" y="341955"/>
                    <a:pt x="1872" y="622706"/>
                    <a:pt x="0" y="842053"/>
                  </a:cubicBezTo>
                  <a:cubicBezTo>
                    <a:pt x="80806" y="844489"/>
                    <a:pt x="250554" y="842162"/>
                    <a:pt x="307547" y="842217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橢圓 495">
              <a:extLst>
                <a:ext uri="{FF2B5EF4-FFF2-40B4-BE49-F238E27FC236}">
                  <a16:creationId xmlns:a16="http://schemas.microsoft.com/office/drawing/2014/main" id="{24EDC73D-2555-60C6-9D6B-B0586799A0BA}"/>
                </a:ext>
              </a:extLst>
            </p:cNvPr>
            <p:cNvSpPr/>
            <p:nvPr/>
          </p:nvSpPr>
          <p:spPr>
            <a:xfrm>
              <a:off x="503845" y="39186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13" name="平行四邊形 512">
            <a:extLst>
              <a:ext uri="{FF2B5EF4-FFF2-40B4-BE49-F238E27FC236}">
                <a16:creationId xmlns:a16="http://schemas.microsoft.com/office/drawing/2014/main" id="{AB164984-D3ED-141D-1B90-4B99E694E7B3}"/>
              </a:ext>
            </a:extLst>
          </p:cNvPr>
          <p:cNvSpPr>
            <a:spLocks/>
          </p:cNvSpPr>
          <p:nvPr/>
        </p:nvSpPr>
        <p:spPr>
          <a:xfrm>
            <a:off x="339911" y="1031623"/>
            <a:ext cx="8568877" cy="174951"/>
          </a:xfrm>
          <a:prstGeom prst="parallelogram">
            <a:avLst>
              <a:gd name="adj" fmla="val 108355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02AEA6-D14F-BBA5-BD2B-7D203198B267}"/>
              </a:ext>
            </a:extLst>
          </p:cNvPr>
          <p:cNvGrpSpPr/>
          <p:nvPr/>
        </p:nvGrpSpPr>
        <p:grpSpPr>
          <a:xfrm>
            <a:off x="339911" y="824143"/>
            <a:ext cx="8464177" cy="446276"/>
            <a:chOff x="339911" y="806920"/>
            <a:chExt cx="8464177" cy="446276"/>
          </a:xfrm>
        </p:grpSpPr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5E1D1BBA-C700-BFB0-7CE0-5F9FC180A0AD}"/>
                </a:ext>
              </a:extLst>
            </p:cNvPr>
            <p:cNvSpPr txBox="1"/>
            <p:nvPr/>
          </p:nvSpPr>
          <p:spPr>
            <a:xfrm>
              <a:off x="339911" y="806920"/>
              <a:ext cx="8464177" cy="4462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古田さんの方針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KSF 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9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つのパズル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製造一部重点課題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A80516-38BD-853D-4F01-72D391D59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6746" y="961629"/>
              <a:ext cx="2317017" cy="152226"/>
              <a:chOff x="1008871" y="4458058"/>
              <a:chExt cx="4028881" cy="26469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ED7DDB1-77BF-386A-955F-C0110B15A531}"/>
                  </a:ext>
                </a:extLst>
              </p:cNvPr>
              <p:cNvSpPr/>
              <p:nvPr/>
            </p:nvSpPr>
            <p:spPr>
              <a:xfrm rot="5400000">
                <a:off x="972729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AD45AF1F-895E-F6F6-4CCE-A1CD1A55B76C}"/>
                  </a:ext>
                </a:extLst>
              </p:cNvPr>
              <p:cNvSpPr/>
              <p:nvPr/>
            </p:nvSpPr>
            <p:spPr>
              <a:xfrm rot="5400000">
                <a:off x="1218500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50AE2E6B-C572-15EB-F33C-8C5F08B04BF6}"/>
                  </a:ext>
                </a:extLst>
              </p:cNvPr>
              <p:cNvSpPr/>
              <p:nvPr/>
            </p:nvSpPr>
            <p:spPr>
              <a:xfrm rot="5400000">
                <a:off x="4563437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3E899A8F-4258-8F37-A003-CD2D1ABE5B7B}"/>
                  </a:ext>
                </a:extLst>
              </p:cNvPr>
              <p:cNvSpPr/>
              <p:nvPr/>
            </p:nvSpPr>
            <p:spPr>
              <a:xfrm rot="5400000">
                <a:off x="4809202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29" name="群組 528">
            <a:extLst>
              <a:ext uri="{FF2B5EF4-FFF2-40B4-BE49-F238E27FC236}">
                <a16:creationId xmlns:a16="http://schemas.microsoft.com/office/drawing/2014/main" id="{5218BF51-43D9-24F4-95E2-DEA2D344FB37}"/>
              </a:ext>
            </a:extLst>
          </p:cNvPr>
          <p:cNvGrpSpPr/>
          <p:nvPr/>
        </p:nvGrpSpPr>
        <p:grpSpPr>
          <a:xfrm>
            <a:off x="1696235" y="1098574"/>
            <a:ext cx="7220225" cy="562545"/>
            <a:chOff x="1696235" y="1098574"/>
            <a:chExt cx="7220225" cy="562545"/>
          </a:xfrm>
        </p:grpSpPr>
        <p:sp>
          <p:nvSpPr>
            <p:cNvPr id="516" name="手繪多邊形: 圖案 515">
              <a:extLst>
                <a:ext uri="{FF2B5EF4-FFF2-40B4-BE49-F238E27FC236}">
                  <a16:creationId xmlns:a16="http://schemas.microsoft.com/office/drawing/2014/main" id="{1EF883B3-B51D-38CC-3653-3A90246B6F66}"/>
                </a:ext>
              </a:extLst>
            </p:cNvPr>
            <p:cNvSpPr/>
            <p:nvPr/>
          </p:nvSpPr>
          <p:spPr>
            <a:xfrm flipH="1" flipV="1">
              <a:off x="8778400" y="1152511"/>
              <a:ext cx="138060" cy="130042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29940 w 429940"/>
                <a:gd name="connsiteY0" fmla="*/ 30580 h 828522"/>
                <a:gd name="connsiteX1" fmla="*/ 175769 w 429940"/>
                <a:gd name="connsiteY1" fmla="*/ 5192 h 828522"/>
                <a:gd name="connsiteX2" fmla="*/ 0 w 429940"/>
                <a:gd name="connsiteY2" fmla="*/ 827409 h 828522"/>
                <a:gd name="connsiteX3" fmla="*/ 170978 w 429940"/>
                <a:gd name="connsiteY3" fmla="*/ 827573 h 828522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36003 w 436003"/>
                <a:gd name="connsiteY0" fmla="*/ 589 h 828681"/>
                <a:gd name="connsiteX1" fmla="*/ 175769 w 436003"/>
                <a:gd name="connsiteY1" fmla="*/ 5351 h 828681"/>
                <a:gd name="connsiteX2" fmla="*/ 0 w 436003"/>
                <a:gd name="connsiteY2" fmla="*/ 827568 h 828681"/>
                <a:gd name="connsiteX3" fmla="*/ 170978 w 436003"/>
                <a:gd name="connsiteY3" fmla="*/ 827732 h 828681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0 h 828092"/>
                <a:gd name="connsiteX1" fmla="*/ 175769 w 436003"/>
                <a:gd name="connsiteY1" fmla="*/ 4762 h 828092"/>
                <a:gd name="connsiteX2" fmla="*/ 0 w 436003"/>
                <a:gd name="connsiteY2" fmla="*/ 826979 h 828092"/>
                <a:gd name="connsiteX3" fmla="*/ 170978 w 436003"/>
                <a:gd name="connsiteY3" fmla="*/ 827143 h 828092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175769 w 175769"/>
                <a:gd name="connsiteY0" fmla="*/ 1 h 823331"/>
                <a:gd name="connsiteX1" fmla="*/ 0 w 175769"/>
                <a:gd name="connsiteY1" fmla="*/ 822218 h 823331"/>
                <a:gd name="connsiteX2" fmla="*/ 170978 w 175769"/>
                <a:gd name="connsiteY2" fmla="*/ 822382 h 8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9" h="823331">
                  <a:moveTo>
                    <a:pt x="175769" y="1"/>
                  </a:moveTo>
                  <a:cubicBezTo>
                    <a:pt x="118346" y="261817"/>
                    <a:pt x="41281" y="587795"/>
                    <a:pt x="0" y="822218"/>
                  </a:cubicBezTo>
                  <a:cubicBezTo>
                    <a:pt x="80806" y="824654"/>
                    <a:pt x="113985" y="822327"/>
                    <a:pt x="170978" y="822382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7" name="橢圓 516">
              <a:extLst>
                <a:ext uri="{FF2B5EF4-FFF2-40B4-BE49-F238E27FC236}">
                  <a16:creationId xmlns:a16="http://schemas.microsoft.com/office/drawing/2014/main" id="{6A5C8E78-0D14-7582-C33C-53B00ACDCFB3}"/>
                </a:ext>
              </a:extLst>
            </p:cNvPr>
            <p:cNvSpPr/>
            <p:nvPr/>
          </p:nvSpPr>
          <p:spPr>
            <a:xfrm flipH="1" flipV="1">
              <a:off x="8711430" y="109857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519" name="直線接點 518">
              <a:extLst>
                <a:ext uri="{FF2B5EF4-FFF2-40B4-BE49-F238E27FC236}">
                  <a16:creationId xmlns:a16="http://schemas.microsoft.com/office/drawing/2014/main" id="{25983DA3-A64C-6716-B376-10F4A7F2B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3993" y="1284038"/>
              <a:ext cx="6696788" cy="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線接點 524">
              <a:extLst>
                <a:ext uri="{FF2B5EF4-FFF2-40B4-BE49-F238E27FC236}">
                  <a16:creationId xmlns:a16="http://schemas.microsoft.com/office/drawing/2014/main" id="{DA239899-3B07-D27C-C7D2-6AB1D90FA9D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739552" y="1280863"/>
              <a:ext cx="344441" cy="32400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橢圓 532">
              <a:extLst>
                <a:ext uri="{FF2B5EF4-FFF2-40B4-BE49-F238E27FC236}">
                  <a16:creationId xmlns:a16="http://schemas.microsoft.com/office/drawing/2014/main" id="{3E593355-49EF-E78C-A61D-F6F7A80FFBCE}"/>
                </a:ext>
              </a:extLst>
            </p:cNvPr>
            <p:cNvSpPr/>
            <p:nvPr/>
          </p:nvSpPr>
          <p:spPr>
            <a:xfrm flipH="1" flipV="1">
              <a:off x="1696235" y="158911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35" name="TextBox 15">
            <a:extLst>
              <a:ext uri="{FF2B5EF4-FFF2-40B4-BE49-F238E27FC236}">
                <a16:creationId xmlns:a16="http://schemas.microsoft.com/office/drawing/2014/main" id="{7059F785-C101-A28A-4464-BDFBF616EFB0}"/>
              </a:ext>
            </a:extLst>
          </p:cNvPr>
          <p:cNvSpPr txBox="1"/>
          <p:nvPr/>
        </p:nvSpPr>
        <p:spPr>
          <a:xfrm>
            <a:off x="3418379" y="3994154"/>
            <a:ext cx="2409569" cy="290393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生產推進課製一部</a:t>
            </a:r>
            <a:r>
              <a: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01" name="圖片 500">
            <a:extLst>
              <a:ext uri="{FF2B5EF4-FFF2-40B4-BE49-F238E27FC236}">
                <a16:creationId xmlns:a16="http://schemas.microsoft.com/office/drawing/2014/main" id="{8387A8F4-2B57-5FD7-7233-37F14E1D94C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6251095" y="1429253"/>
            <a:ext cx="2596335" cy="1181967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D9686DA0-7B9F-EA54-072A-C04464043519}"/>
              </a:ext>
            </a:extLst>
          </p:cNvPr>
          <p:cNvGrpSpPr/>
          <p:nvPr/>
        </p:nvGrpSpPr>
        <p:grpSpPr>
          <a:xfrm>
            <a:off x="3330444" y="1852613"/>
            <a:ext cx="2497292" cy="1693439"/>
            <a:chOff x="3402356" y="1852613"/>
            <a:chExt cx="2497292" cy="16934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BBFC2FA-86CA-ADEE-8509-9AA57DAC6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6"/>
            <a:stretch/>
          </p:blipFill>
          <p:spPr>
            <a:xfrm>
              <a:off x="3402356" y="1852613"/>
              <a:ext cx="2497292" cy="1693439"/>
            </a:xfrm>
            <a:prstGeom prst="roundRect">
              <a:avLst>
                <a:gd name="adj" fmla="val 493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C1A3A186-4CE2-5460-471A-3B0A53C1EEE1}"/>
                </a:ext>
              </a:extLst>
            </p:cNvPr>
            <p:cNvSpPr/>
            <p:nvPr/>
          </p:nvSpPr>
          <p:spPr>
            <a:xfrm>
              <a:off x="4193004" y="2750929"/>
              <a:ext cx="883822" cy="164306"/>
            </a:xfrm>
            <a:custGeom>
              <a:avLst/>
              <a:gdLst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71523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95336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92955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85812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4306 h 164306"/>
                <a:gd name="connsiteX1" fmla="*/ 90488 w 862011"/>
                <a:gd name="connsiteY1" fmla="*/ 2381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0 w 862011"/>
                <a:gd name="connsiteY0" fmla="*/ 164306 h 164306"/>
                <a:gd name="connsiteX1" fmla="*/ 4286 w 862011"/>
                <a:gd name="connsiteY1" fmla="*/ 0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9589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95894 w 857725"/>
                <a:gd name="connsiteY4" fmla="*/ 164306 h 164306"/>
                <a:gd name="connsiteX0" fmla="*/ 8890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88904 w 857725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64534 w 846759"/>
                <a:gd name="connsiteY3" fmla="*/ 164306 h 164306"/>
                <a:gd name="connsiteX4" fmla="*/ 88904 w 846759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71524 w 846759"/>
                <a:gd name="connsiteY3" fmla="*/ 164306 h 164306"/>
                <a:gd name="connsiteX4" fmla="*/ 88904 w 846759"/>
                <a:gd name="connsiteY4" fmla="*/ 164306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59" h="164306">
                  <a:moveTo>
                    <a:pt x="88904" y="164306"/>
                  </a:moveTo>
                  <a:lnTo>
                    <a:pt x="0" y="0"/>
                  </a:lnTo>
                  <a:lnTo>
                    <a:pt x="846759" y="0"/>
                  </a:lnTo>
                  <a:lnTo>
                    <a:pt x="771524" y="164306"/>
                  </a:lnTo>
                  <a:lnTo>
                    <a:pt x="88904" y="1643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zh-TW" altLang="en-US" sz="1000" b="1" dirty="0">
                  <a:solidFill>
                    <a:schemeClr val="tx1"/>
                  </a:solidFill>
                </a:rPr>
                <a:t>生產推進課</a:t>
              </a: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3F5B6CA9-2BBD-CB81-A836-20D372CECD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74963" y="2576022"/>
            <a:ext cx="2339229" cy="1286157"/>
          </a:xfrm>
          <a:prstGeom prst="rect">
            <a:avLst/>
          </a:prstGeom>
        </p:spPr>
      </p:pic>
      <p:sp>
        <p:nvSpPr>
          <p:cNvPr id="24" name="箭號: ＞形 23">
            <a:extLst>
              <a:ext uri="{FF2B5EF4-FFF2-40B4-BE49-F238E27FC236}">
                <a16:creationId xmlns:a16="http://schemas.microsoft.com/office/drawing/2014/main" id="{227BE8D6-445C-3183-E83F-A9500378750F}"/>
              </a:ext>
            </a:extLst>
          </p:cNvPr>
          <p:cNvSpPr/>
          <p:nvPr/>
        </p:nvSpPr>
        <p:spPr>
          <a:xfrm flipH="1">
            <a:off x="6022091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FEBCC9FB-1F02-2BF1-1826-67E53C1B2C89}"/>
              </a:ext>
            </a:extLst>
          </p:cNvPr>
          <p:cNvSpPr txBox="1"/>
          <p:nvPr/>
        </p:nvSpPr>
        <p:spPr>
          <a:xfrm>
            <a:off x="6305758" y="3890739"/>
            <a:ext cx="2409570" cy="483989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藉由開發</a:t>
            </a:r>
            <a:r>
              <a: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同仁解決問題、優化作業。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8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箭號: ＞形 498">
            <a:extLst>
              <a:ext uri="{FF2B5EF4-FFF2-40B4-BE49-F238E27FC236}">
                <a16:creationId xmlns:a16="http://schemas.microsoft.com/office/drawing/2014/main" id="{53FA9317-CC5C-CCB8-BE7E-FE8964B1D118}"/>
              </a:ext>
            </a:extLst>
          </p:cNvPr>
          <p:cNvSpPr/>
          <p:nvPr/>
        </p:nvSpPr>
        <p:spPr>
          <a:xfrm>
            <a:off x="3044623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D70AF7-95ED-FE64-E514-163B855B812E}"/>
              </a:ext>
            </a:extLst>
          </p:cNvPr>
          <p:cNvSpPr txBox="1"/>
          <p:nvPr/>
        </p:nvSpPr>
        <p:spPr>
          <a:xfrm>
            <a:off x="3786309" y="4523128"/>
            <a:ext cx="15855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活用</a:t>
            </a:r>
            <a:r>
              <a:rPr lang="en-US" altLang="zh-TW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工具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70F37D-AD1A-544B-805B-705D8246A576}"/>
              </a:ext>
            </a:extLst>
          </p:cNvPr>
          <p:cNvGrpSpPr/>
          <p:nvPr/>
        </p:nvGrpSpPr>
        <p:grpSpPr>
          <a:xfrm>
            <a:off x="3237234" y="4598205"/>
            <a:ext cx="376038" cy="227153"/>
            <a:chOff x="1114871" y="4458058"/>
            <a:chExt cx="438183" cy="264693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6F50D563-A70E-03BD-C63A-990BE2252E8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06002D2-2DD8-82F0-E26F-1FA78CA46AA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59596C-1594-503F-6751-853E10A0D75F}"/>
              </a:ext>
            </a:extLst>
          </p:cNvPr>
          <p:cNvGrpSpPr/>
          <p:nvPr/>
        </p:nvGrpSpPr>
        <p:grpSpPr>
          <a:xfrm flipH="1">
            <a:off x="5544908" y="4598205"/>
            <a:ext cx="376038" cy="227153"/>
            <a:chOff x="1114871" y="4458058"/>
            <a:chExt cx="438183" cy="26469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8DE4B4-3BBF-2C82-BA01-0A265A37B03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2BF2D2-4F02-A9B8-9FCC-9C2F3B4B662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32" name="群組 531">
            <a:extLst>
              <a:ext uri="{FF2B5EF4-FFF2-40B4-BE49-F238E27FC236}">
                <a16:creationId xmlns:a16="http://schemas.microsoft.com/office/drawing/2014/main" id="{13B12B37-A2BD-2F37-5708-3AC76FC64DE1}"/>
              </a:ext>
            </a:extLst>
          </p:cNvPr>
          <p:cNvGrpSpPr/>
          <p:nvPr/>
        </p:nvGrpSpPr>
        <p:grpSpPr>
          <a:xfrm>
            <a:off x="549539" y="1630571"/>
            <a:ext cx="2219500" cy="2202594"/>
            <a:chOff x="720171" y="1390268"/>
            <a:chExt cx="2048867" cy="2033261"/>
          </a:xfrm>
        </p:grpSpPr>
        <p:sp>
          <p:nvSpPr>
            <p:cNvPr id="531" name="矩形: 圓角 530">
              <a:extLst>
                <a:ext uri="{FF2B5EF4-FFF2-40B4-BE49-F238E27FC236}">
                  <a16:creationId xmlns:a16="http://schemas.microsoft.com/office/drawing/2014/main" id="{17B530D0-885B-FE47-FACA-55C29587FBE2}"/>
                </a:ext>
              </a:extLst>
            </p:cNvPr>
            <p:cNvSpPr/>
            <p:nvPr/>
          </p:nvSpPr>
          <p:spPr>
            <a:xfrm>
              <a:off x="723024" y="1390268"/>
              <a:ext cx="2046014" cy="2033261"/>
            </a:xfrm>
            <a:prstGeom prst="roundRect">
              <a:avLst>
                <a:gd name="adj" fmla="val 1304"/>
              </a:avLst>
            </a:prstGeom>
            <a:solidFill>
              <a:srgbClr val="E1E1E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488" name="群組 487">
              <a:extLst>
                <a:ext uri="{FF2B5EF4-FFF2-40B4-BE49-F238E27FC236}">
                  <a16:creationId xmlns:a16="http://schemas.microsoft.com/office/drawing/2014/main" id="{3D995E97-C56F-FE53-40F7-7C3D1067218B}"/>
                </a:ext>
              </a:extLst>
            </p:cNvPr>
            <p:cNvGrpSpPr/>
            <p:nvPr/>
          </p:nvGrpSpPr>
          <p:grpSpPr>
            <a:xfrm>
              <a:off x="720171" y="1408006"/>
              <a:ext cx="2042517" cy="2005197"/>
              <a:chOff x="3297462" y="1493084"/>
              <a:chExt cx="2042517" cy="2005197"/>
            </a:xfrm>
          </p:grpSpPr>
          <p:grpSp>
            <p:nvGrpSpPr>
              <p:cNvPr id="479" name="群組 478">
                <a:extLst>
                  <a:ext uri="{FF2B5EF4-FFF2-40B4-BE49-F238E27FC236}">
                    <a16:creationId xmlns:a16="http://schemas.microsoft.com/office/drawing/2014/main" id="{6732D037-26AC-20E3-F496-6B4A45CD5F53}"/>
                  </a:ext>
                </a:extLst>
              </p:cNvPr>
              <p:cNvGrpSpPr/>
              <p:nvPr/>
            </p:nvGrpSpPr>
            <p:grpSpPr>
              <a:xfrm>
                <a:off x="3297462" y="1493084"/>
                <a:ext cx="863174" cy="698887"/>
                <a:chOff x="3312076" y="1385455"/>
                <a:chExt cx="1057174" cy="855963"/>
              </a:xfrm>
            </p:grpSpPr>
            <p:pic>
              <p:nvPicPr>
                <p:cNvPr id="459" name="圖片 458">
                  <a:extLst>
                    <a:ext uri="{FF2B5EF4-FFF2-40B4-BE49-F238E27FC236}">
                      <a16:creationId xmlns:a16="http://schemas.microsoft.com/office/drawing/2014/main" id="{DF2483B7-B7F8-F8C9-7A73-4C55C8684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076" y="1385455"/>
                  <a:ext cx="1057174" cy="85596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0">
                  <a:extLst>
                    <a:ext uri="{FF2B5EF4-FFF2-40B4-BE49-F238E27FC236}">
                      <a16:creationId xmlns:a16="http://schemas.microsoft.com/office/drawing/2014/main" id="{C30B25EF-53EE-780A-BEC7-F490EA9EC4B2}"/>
                    </a:ext>
                  </a:extLst>
                </p:cNvPr>
                <p:cNvSpPr/>
                <p:nvPr/>
              </p:nvSpPr>
              <p:spPr>
                <a:xfrm>
                  <a:off x="3326509" y="1677327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0" name="群組 479">
                <a:extLst>
                  <a:ext uri="{FF2B5EF4-FFF2-40B4-BE49-F238E27FC236}">
                    <a16:creationId xmlns:a16="http://schemas.microsoft.com/office/drawing/2014/main" id="{421D5E6F-9C6A-6E85-804A-29F9EB3D4DBE}"/>
                  </a:ext>
                </a:extLst>
              </p:cNvPr>
              <p:cNvGrpSpPr/>
              <p:nvPr/>
            </p:nvGrpSpPr>
            <p:grpSpPr>
              <a:xfrm>
                <a:off x="3953129" y="1499697"/>
                <a:ext cx="731046" cy="698887"/>
                <a:chOff x="4097887" y="1393075"/>
                <a:chExt cx="895350" cy="855963"/>
              </a:xfrm>
            </p:grpSpPr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61D6DECF-4E3A-7442-A0C3-25A87D9CC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6167" r="35261" b="72932"/>
                <a:stretch/>
              </p:blipFill>
              <p:spPr>
                <a:xfrm>
                  <a:off x="4097887" y="1393075"/>
                  <a:ext cx="895350" cy="855963"/>
                </a:xfrm>
                <a:prstGeom prst="rect">
                  <a:avLst/>
                </a:prstGeom>
              </p:spPr>
            </p:pic>
            <p:sp>
              <p:nvSpPr>
                <p:cNvPr id="463" name="正方形/長方形 22">
                  <a:extLst>
                    <a:ext uri="{FF2B5EF4-FFF2-40B4-BE49-F238E27FC236}">
                      <a16:creationId xmlns:a16="http://schemas.microsoft.com/office/drawing/2014/main" id="{E591E67D-599D-9213-4946-60EE9866EE4C}"/>
                    </a:ext>
                  </a:extLst>
                </p:cNvPr>
                <p:cNvSpPr/>
                <p:nvPr/>
              </p:nvSpPr>
              <p:spPr>
                <a:xfrm>
                  <a:off x="4123264" y="1463514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攻める財務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群組 480">
                <a:extLst>
                  <a:ext uri="{FF2B5EF4-FFF2-40B4-BE49-F238E27FC236}">
                    <a16:creationId xmlns:a16="http://schemas.microsoft.com/office/drawing/2014/main" id="{4086FB85-5104-6E81-8596-C81A8C0C9095}"/>
                  </a:ext>
                </a:extLst>
              </p:cNvPr>
              <p:cNvGrpSpPr/>
              <p:nvPr/>
            </p:nvGrpSpPr>
            <p:grpSpPr>
              <a:xfrm>
                <a:off x="4470014" y="1493084"/>
                <a:ext cx="863256" cy="698886"/>
                <a:chOff x="4732819" y="1377835"/>
                <a:chExt cx="1057275" cy="855963"/>
              </a:xfrm>
            </p:grpSpPr>
            <p:pic>
              <p:nvPicPr>
                <p:cNvPr id="453" name="圖片 452">
                  <a:extLst>
                    <a:ext uri="{FF2B5EF4-FFF2-40B4-BE49-F238E27FC236}">
                      <a16:creationId xmlns:a16="http://schemas.microsoft.com/office/drawing/2014/main" id="{184D3E67-4488-1820-3EFE-51AFD1CE3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32819" y="1377835"/>
                  <a:ext cx="1057275" cy="855963"/>
                </a:xfrm>
                <a:prstGeom prst="rect">
                  <a:avLst/>
                </a:prstGeom>
              </p:spPr>
            </p:pic>
            <p:sp>
              <p:nvSpPr>
                <p:cNvPr id="465" name="正方形/長方形 23">
                  <a:extLst>
                    <a:ext uri="{FF2B5EF4-FFF2-40B4-BE49-F238E27FC236}">
                      <a16:creationId xmlns:a16="http://schemas.microsoft.com/office/drawing/2014/main" id="{D9F28399-20EA-977E-F106-1F556CC2E996}"/>
                    </a:ext>
                  </a:extLst>
                </p:cNvPr>
                <p:cNvSpPr/>
                <p:nvPr/>
              </p:nvSpPr>
              <p:spPr>
                <a:xfrm>
                  <a:off x="5006569" y="1680180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地産地消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2" name="群組 481">
                <a:extLst>
                  <a:ext uri="{FF2B5EF4-FFF2-40B4-BE49-F238E27FC236}">
                    <a16:creationId xmlns:a16="http://schemas.microsoft.com/office/drawing/2014/main" id="{66824927-15F1-5C99-B22A-82B84E25389F}"/>
                  </a:ext>
                </a:extLst>
              </p:cNvPr>
              <p:cNvGrpSpPr/>
              <p:nvPr/>
            </p:nvGrpSpPr>
            <p:grpSpPr>
              <a:xfrm>
                <a:off x="4640042" y="1960429"/>
                <a:ext cx="699937" cy="1070905"/>
                <a:chOff x="4921798" y="1952809"/>
                <a:chExt cx="857250" cy="1311594"/>
              </a:xfrm>
            </p:grpSpPr>
            <p:pic>
              <p:nvPicPr>
                <p:cNvPr id="452" name="圖片 451">
                  <a:extLst>
                    <a:ext uri="{FF2B5EF4-FFF2-40B4-BE49-F238E27FC236}">
                      <a16:creationId xmlns:a16="http://schemas.microsoft.com/office/drawing/2014/main" id="{A8C6A81A-7E45-8BE2-4ABC-89E76160C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1798" y="1952809"/>
                  <a:ext cx="857250" cy="1311594"/>
                </a:xfrm>
                <a:prstGeom prst="rect">
                  <a:avLst/>
                </a:prstGeom>
              </p:spPr>
            </p:pic>
            <p:sp>
              <p:nvSpPr>
                <p:cNvPr id="471" name="正方形/長方形 25">
                  <a:extLst>
                    <a:ext uri="{FF2B5EF4-FFF2-40B4-BE49-F238E27FC236}">
                      <a16:creationId xmlns:a16="http://schemas.microsoft.com/office/drawing/2014/main" id="{96325316-2242-A334-44D1-2C31114032D1}"/>
                    </a:ext>
                  </a:extLst>
                </p:cNvPr>
                <p:cNvSpPr/>
                <p:nvPr/>
              </p:nvSpPr>
              <p:spPr>
                <a:xfrm>
                  <a:off x="5156691" y="2452230"/>
                  <a:ext cx="5806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ja-JP" sz="1050" b="1" dirty="0">
                      <a:solidFill>
                        <a:srgbClr val="000000"/>
                      </a:solidFill>
                    </a:rPr>
                    <a:t>SDGs</a:t>
                  </a:r>
                </a:p>
              </p:txBody>
            </p:sp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18E22E9B-1528-8F5C-AE9D-C85DBEEADBF8}"/>
                  </a:ext>
                </a:extLst>
              </p:cNvPr>
              <p:cNvGrpSpPr/>
              <p:nvPr/>
            </p:nvGrpSpPr>
            <p:grpSpPr>
              <a:xfrm>
                <a:off x="3312708" y="2817023"/>
                <a:ext cx="868879" cy="681258"/>
                <a:chOff x="3312708" y="2999924"/>
                <a:chExt cx="1064162" cy="834373"/>
              </a:xfrm>
            </p:grpSpPr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5EAAE578-4334-A062-A07C-38BBC4E5D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708" y="2999924"/>
                  <a:ext cx="1064162" cy="834373"/>
                </a:xfrm>
                <a:prstGeom prst="rect">
                  <a:avLst/>
                </a:prstGeom>
              </p:spPr>
            </p:pic>
            <p:sp>
              <p:nvSpPr>
                <p:cNvPr id="473" name="正方形/長方形 25">
                  <a:extLst>
                    <a:ext uri="{FF2B5EF4-FFF2-40B4-BE49-F238E27FC236}">
                      <a16:creationId xmlns:a16="http://schemas.microsoft.com/office/drawing/2014/main" id="{D40FFBD2-AA21-0A00-8EC0-BCEBBAA322DA}"/>
                    </a:ext>
                  </a:extLst>
                </p:cNvPr>
                <p:cNvSpPr/>
                <p:nvPr/>
              </p:nvSpPr>
              <p:spPr>
                <a:xfrm>
                  <a:off x="3452091" y="3295938"/>
                  <a:ext cx="618827" cy="414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>
                          <a:lumMod val="75000"/>
                        </a:schemeClr>
                      </a:solidFill>
                      <a:effectLst>
                        <a:outerShdw blurRad="12700" dist="38100" dir="2700000" algn="tl" rotWithShape="0">
                          <a:schemeClr val="bg1">
                            <a:alpha val="90000"/>
                          </a:schemeClr>
                        </a:outerShdw>
                      </a:effectLst>
                    </a:rPr>
                    <a:t>DX</a:t>
                  </a:r>
                  <a:endParaRPr lang="en-US" altLang="ja-JP" sz="1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bg1">
                          <a:alpha val="9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84" name="群組 483">
                <a:extLst>
                  <a:ext uri="{FF2B5EF4-FFF2-40B4-BE49-F238E27FC236}">
                    <a16:creationId xmlns:a16="http://schemas.microsoft.com/office/drawing/2014/main" id="{D163F8AB-8D99-E675-C6CB-9F65697FB2F7}"/>
                  </a:ext>
                </a:extLst>
              </p:cNvPr>
              <p:cNvGrpSpPr/>
              <p:nvPr/>
            </p:nvGrpSpPr>
            <p:grpSpPr>
              <a:xfrm>
                <a:off x="3953129" y="2818475"/>
                <a:ext cx="731046" cy="663133"/>
                <a:chOff x="4090268" y="3008814"/>
                <a:chExt cx="895350" cy="812173"/>
              </a:xfrm>
            </p:grpSpPr>
            <p:pic>
              <p:nvPicPr>
                <p:cNvPr id="451" name="圖片 450">
                  <a:extLst>
                    <a:ext uri="{FF2B5EF4-FFF2-40B4-BE49-F238E27FC236}">
                      <a16:creationId xmlns:a16="http://schemas.microsoft.com/office/drawing/2014/main" id="{C312B480-6DE5-FF59-3F44-2CC7EA7A9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90268" y="3008814"/>
                  <a:ext cx="895350" cy="812173"/>
                </a:xfrm>
                <a:prstGeom prst="rect">
                  <a:avLst/>
                </a:prstGeom>
              </p:spPr>
            </p:pic>
            <p:sp>
              <p:nvSpPr>
                <p:cNvPr id="475" name="正方形/長方形 8">
                  <a:extLst>
                    <a:ext uri="{FF2B5EF4-FFF2-40B4-BE49-F238E27FC236}">
                      <a16:creationId xmlns:a16="http://schemas.microsoft.com/office/drawing/2014/main" id="{7B69BD00-95C8-C0CF-1F4A-59BF2F342245}"/>
                    </a:ext>
                  </a:extLst>
                </p:cNvPr>
                <p:cNvSpPr/>
                <p:nvPr/>
              </p:nvSpPr>
              <p:spPr>
                <a:xfrm>
                  <a:off x="4341695" y="3532404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安全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3" name="群組 482">
                <a:extLst>
                  <a:ext uri="{FF2B5EF4-FFF2-40B4-BE49-F238E27FC236}">
                    <a16:creationId xmlns:a16="http://schemas.microsoft.com/office/drawing/2014/main" id="{C6F8DDB2-45F2-A5B2-F540-7BAED423EEC0}"/>
                  </a:ext>
                </a:extLst>
              </p:cNvPr>
              <p:cNvGrpSpPr/>
              <p:nvPr/>
            </p:nvGrpSpPr>
            <p:grpSpPr>
              <a:xfrm>
                <a:off x="4476723" y="2821034"/>
                <a:ext cx="863256" cy="663132"/>
                <a:chOff x="4714152" y="2996114"/>
                <a:chExt cx="1057275" cy="812173"/>
              </a:xfrm>
            </p:grpSpPr>
            <p:pic>
              <p:nvPicPr>
                <p:cNvPr id="458" name="圖片 457">
                  <a:extLst>
                    <a:ext uri="{FF2B5EF4-FFF2-40B4-BE49-F238E27FC236}">
                      <a16:creationId xmlns:a16="http://schemas.microsoft.com/office/drawing/2014/main" id="{A34EF75F-B06B-112A-92F7-535DDCDDD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4152" y="2996114"/>
                  <a:ext cx="1057275" cy="812173"/>
                </a:xfrm>
                <a:prstGeom prst="rect">
                  <a:avLst/>
                </a:prstGeom>
              </p:spPr>
            </p:pic>
            <p:sp>
              <p:nvSpPr>
                <p:cNvPr id="477" name="正方形/長方形 37">
                  <a:extLst>
                    <a:ext uri="{FF2B5EF4-FFF2-40B4-BE49-F238E27FC236}">
                      <a16:creationId xmlns:a16="http://schemas.microsoft.com/office/drawing/2014/main" id="{F844C3BF-1C80-8A25-377B-C5E4626511DB}"/>
                    </a:ext>
                  </a:extLst>
                </p:cNvPr>
                <p:cNvSpPr/>
                <p:nvPr/>
              </p:nvSpPr>
              <p:spPr>
                <a:xfrm>
                  <a:off x="5123438" y="3339940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文化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6" name="群組 485">
                <a:extLst>
                  <a:ext uri="{FF2B5EF4-FFF2-40B4-BE49-F238E27FC236}">
                    <a16:creationId xmlns:a16="http://schemas.microsoft.com/office/drawing/2014/main" id="{BF8857BB-DE5D-969D-74F2-CB5E961C89D1}"/>
                  </a:ext>
                </a:extLst>
              </p:cNvPr>
              <p:cNvGrpSpPr/>
              <p:nvPr/>
            </p:nvGrpSpPr>
            <p:grpSpPr>
              <a:xfrm>
                <a:off x="3301962" y="1960429"/>
                <a:ext cx="723351" cy="1070905"/>
                <a:chOff x="3304456" y="1960429"/>
                <a:chExt cx="885926" cy="1311594"/>
              </a:xfrm>
            </p:grpSpPr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2DF6C381-6BF3-A49C-6075-3D2579805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04456" y="1960429"/>
                  <a:ext cx="885926" cy="1311594"/>
                </a:xfrm>
                <a:prstGeom prst="rect">
                  <a:avLst/>
                </a:prstGeom>
              </p:spPr>
            </p:pic>
            <p:sp>
              <p:nvSpPr>
                <p:cNvPr id="467" name="正方形/長方形 21">
                  <a:extLst>
                    <a:ext uri="{FF2B5EF4-FFF2-40B4-BE49-F238E27FC236}">
                      <a16:creationId xmlns:a16="http://schemas.microsoft.com/office/drawing/2014/main" id="{ADBE28DA-1C41-701E-0674-515A16B062B9}"/>
                    </a:ext>
                  </a:extLst>
                </p:cNvPr>
                <p:cNvSpPr/>
                <p:nvPr/>
              </p:nvSpPr>
              <p:spPr>
                <a:xfrm>
                  <a:off x="3309528" y="2351206"/>
                  <a:ext cx="723276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コンプラ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イアンス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5" name="群組 484">
                <a:extLst>
                  <a:ext uri="{FF2B5EF4-FFF2-40B4-BE49-F238E27FC236}">
                    <a16:creationId xmlns:a16="http://schemas.microsoft.com/office/drawing/2014/main" id="{816F74DB-92FD-157E-F129-99F7D0F4C1E8}"/>
                  </a:ext>
                </a:extLst>
              </p:cNvPr>
              <p:cNvGrpSpPr/>
              <p:nvPr/>
            </p:nvGrpSpPr>
            <p:grpSpPr>
              <a:xfrm>
                <a:off x="3804235" y="1960429"/>
                <a:ext cx="1073237" cy="1070905"/>
                <a:chOff x="3895003" y="1952809"/>
                <a:chExt cx="1314450" cy="1311594"/>
              </a:xfrm>
            </p:grpSpPr>
            <p:pic>
              <p:nvPicPr>
                <p:cNvPr id="457" name="圖片 456">
                  <a:extLst>
                    <a:ext uri="{FF2B5EF4-FFF2-40B4-BE49-F238E27FC236}">
                      <a16:creationId xmlns:a16="http://schemas.microsoft.com/office/drawing/2014/main" id="{73F116FB-1AA6-A7DB-8AAA-A7228328DE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email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895003" y="1952809"/>
                  <a:ext cx="1314450" cy="1311594"/>
                </a:xfrm>
                <a:prstGeom prst="rect">
                  <a:avLst/>
                </a:prstGeom>
              </p:spPr>
            </p:pic>
            <p:sp>
              <p:nvSpPr>
                <p:cNvPr id="469" name="正方形/長方形 33">
                  <a:extLst>
                    <a:ext uri="{FF2B5EF4-FFF2-40B4-BE49-F238E27FC236}">
                      <a16:creationId xmlns:a16="http://schemas.microsoft.com/office/drawing/2014/main" id="{8412F369-D544-8C86-9B0F-2DD79E08BD42}"/>
                    </a:ext>
                  </a:extLst>
                </p:cNvPr>
                <p:cNvSpPr/>
                <p:nvPr/>
              </p:nvSpPr>
              <p:spPr>
                <a:xfrm>
                  <a:off x="4078015" y="2439544"/>
                  <a:ext cx="992579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マネジメント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サイクル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94" name="群組 493">
            <a:extLst>
              <a:ext uri="{FF2B5EF4-FFF2-40B4-BE49-F238E27FC236}">
                <a16:creationId xmlns:a16="http://schemas.microsoft.com/office/drawing/2014/main" id="{55E1707E-09E5-CDB9-E7A7-821D629FB3F0}"/>
              </a:ext>
            </a:extLst>
          </p:cNvPr>
          <p:cNvGrpSpPr/>
          <p:nvPr/>
        </p:nvGrpSpPr>
        <p:grpSpPr>
          <a:xfrm>
            <a:off x="574159" y="3892546"/>
            <a:ext cx="2363118" cy="483989"/>
            <a:chOff x="984921" y="3828063"/>
            <a:chExt cx="2363118" cy="483989"/>
          </a:xfrm>
        </p:grpSpPr>
        <p:sp>
          <p:nvSpPr>
            <p:cNvPr id="490" name="TextBox 15">
              <a:extLst>
                <a:ext uri="{FF2B5EF4-FFF2-40B4-BE49-F238E27FC236}">
                  <a16:creationId xmlns:a16="http://schemas.microsoft.com/office/drawing/2014/main" id="{5C458DC2-B214-9EB9-6AA9-31DA15B719E1}"/>
                </a:ext>
              </a:extLst>
            </p:cNvPr>
            <p:cNvSpPr txBox="1"/>
            <p:nvPr/>
          </p:nvSpPr>
          <p:spPr>
            <a:xfrm>
              <a:off x="984921" y="3828063"/>
              <a:ext cx="2363118" cy="483989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AGC</a:t>
              </a:r>
              <a:r>
                <a:rPr lang="en-US" altLang="ja-JP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plus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活動</a:t>
              </a:r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DX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運用活性化</a:t>
              </a:r>
            </a:p>
            <a:p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新技術・設備への攻めと取込み</a:t>
              </a:r>
            </a:p>
          </p:txBody>
        </p:sp>
        <p:grpSp>
          <p:nvGrpSpPr>
            <p:cNvPr id="493" name="群組 492">
              <a:extLst>
                <a:ext uri="{FF2B5EF4-FFF2-40B4-BE49-F238E27FC236}">
                  <a16:creationId xmlns:a16="http://schemas.microsoft.com/office/drawing/2014/main" id="{82122EE4-28CA-B00E-647B-9ED24903AA44}"/>
                </a:ext>
              </a:extLst>
            </p:cNvPr>
            <p:cNvGrpSpPr/>
            <p:nvPr/>
          </p:nvGrpSpPr>
          <p:grpSpPr>
            <a:xfrm>
              <a:off x="2112586" y="3943005"/>
              <a:ext cx="126000" cy="79200"/>
              <a:chOff x="3975400" y="3921550"/>
              <a:chExt cx="146661" cy="108000"/>
            </a:xfrm>
          </p:grpSpPr>
          <p:sp>
            <p:nvSpPr>
              <p:cNvPr id="491" name="等腰三角形 490">
                <a:extLst>
                  <a:ext uri="{FF2B5EF4-FFF2-40B4-BE49-F238E27FC236}">
                    <a16:creationId xmlns:a16="http://schemas.microsoft.com/office/drawing/2014/main" id="{4C60E950-3A17-1EC5-EB84-E49094972E7A}"/>
                  </a:ext>
                </a:extLst>
              </p:cNvPr>
              <p:cNvSpPr/>
              <p:nvPr/>
            </p:nvSpPr>
            <p:spPr>
              <a:xfrm rot="5400000">
                <a:off x="3957400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92" name="等腰三角形 491">
                <a:extLst>
                  <a:ext uri="{FF2B5EF4-FFF2-40B4-BE49-F238E27FC236}">
                    <a16:creationId xmlns:a16="http://schemas.microsoft.com/office/drawing/2014/main" id="{901F6DC1-2F7A-4983-465D-2F41C2327D8E}"/>
                  </a:ext>
                </a:extLst>
              </p:cNvPr>
              <p:cNvSpPr/>
              <p:nvPr/>
            </p:nvSpPr>
            <p:spPr>
              <a:xfrm rot="5400000">
                <a:off x="4032061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70" name="群組 469">
            <a:extLst>
              <a:ext uri="{FF2B5EF4-FFF2-40B4-BE49-F238E27FC236}">
                <a16:creationId xmlns:a16="http://schemas.microsoft.com/office/drawing/2014/main" id="{FE9E4251-0F4E-6A88-E72E-AA70AB1C5978}"/>
              </a:ext>
            </a:extLst>
          </p:cNvPr>
          <p:cNvGrpSpPr/>
          <p:nvPr/>
        </p:nvGrpSpPr>
        <p:grpSpPr>
          <a:xfrm>
            <a:off x="323752" y="3451687"/>
            <a:ext cx="437692" cy="735047"/>
            <a:chOff x="323752" y="3291569"/>
            <a:chExt cx="437692" cy="735047"/>
          </a:xfrm>
        </p:grpSpPr>
        <p:sp>
          <p:nvSpPr>
            <p:cNvPr id="495" name="橢圓 494">
              <a:extLst>
                <a:ext uri="{FF2B5EF4-FFF2-40B4-BE49-F238E27FC236}">
                  <a16:creationId xmlns:a16="http://schemas.microsoft.com/office/drawing/2014/main" id="{490E6A94-94B8-B46A-508A-0FD691E97EA9}"/>
                </a:ext>
              </a:extLst>
            </p:cNvPr>
            <p:cNvSpPr/>
            <p:nvPr/>
          </p:nvSpPr>
          <p:spPr>
            <a:xfrm>
              <a:off x="653444" y="3291569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97" name="手繪多邊形: 圖案 496">
              <a:extLst>
                <a:ext uri="{FF2B5EF4-FFF2-40B4-BE49-F238E27FC236}">
                  <a16:creationId xmlns:a16="http://schemas.microsoft.com/office/drawing/2014/main" id="{8D16256E-E9D6-A5B0-BDBE-7CD9EB449721}"/>
                </a:ext>
              </a:extLst>
            </p:cNvPr>
            <p:cNvSpPr/>
            <p:nvPr/>
          </p:nvSpPr>
          <p:spPr>
            <a:xfrm>
              <a:off x="323752" y="3349514"/>
              <a:ext cx="328175" cy="624908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307547 w 448130"/>
                <a:gd name="connsiteY3" fmla="*/ 842217 h 84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130" h="843166">
                  <a:moveTo>
                    <a:pt x="448130" y="0"/>
                  </a:moveTo>
                  <a:lnTo>
                    <a:pt x="5997" y="4763"/>
                  </a:lnTo>
                  <a:cubicBezTo>
                    <a:pt x="3143" y="341955"/>
                    <a:pt x="1872" y="622706"/>
                    <a:pt x="0" y="842053"/>
                  </a:cubicBezTo>
                  <a:cubicBezTo>
                    <a:pt x="80806" y="844489"/>
                    <a:pt x="250554" y="842162"/>
                    <a:pt x="307547" y="842217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橢圓 495">
              <a:extLst>
                <a:ext uri="{FF2B5EF4-FFF2-40B4-BE49-F238E27FC236}">
                  <a16:creationId xmlns:a16="http://schemas.microsoft.com/office/drawing/2014/main" id="{24EDC73D-2555-60C6-9D6B-B0586799A0BA}"/>
                </a:ext>
              </a:extLst>
            </p:cNvPr>
            <p:cNvSpPr/>
            <p:nvPr/>
          </p:nvSpPr>
          <p:spPr>
            <a:xfrm>
              <a:off x="503845" y="39186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13" name="平行四邊形 512">
            <a:extLst>
              <a:ext uri="{FF2B5EF4-FFF2-40B4-BE49-F238E27FC236}">
                <a16:creationId xmlns:a16="http://schemas.microsoft.com/office/drawing/2014/main" id="{AB164984-D3ED-141D-1B90-4B99E694E7B3}"/>
              </a:ext>
            </a:extLst>
          </p:cNvPr>
          <p:cNvSpPr>
            <a:spLocks/>
          </p:cNvSpPr>
          <p:nvPr/>
        </p:nvSpPr>
        <p:spPr>
          <a:xfrm>
            <a:off x="339911" y="1031623"/>
            <a:ext cx="8568877" cy="174951"/>
          </a:xfrm>
          <a:prstGeom prst="parallelogram">
            <a:avLst>
              <a:gd name="adj" fmla="val 108355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02AEA6-D14F-BBA5-BD2B-7D203198B267}"/>
              </a:ext>
            </a:extLst>
          </p:cNvPr>
          <p:cNvGrpSpPr/>
          <p:nvPr/>
        </p:nvGrpSpPr>
        <p:grpSpPr>
          <a:xfrm>
            <a:off x="339911" y="824143"/>
            <a:ext cx="8464177" cy="446276"/>
            <a:chOff x="339911" y="806920"/>
            <a:chExt cx="8464177" cy="446276"/>
          </a:xfrm>
        </p:grpSpPr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5E1D1BBA-C700-BFB0-7CE0-5F9FC180A0AD}"/>
                </a:ext>
              </a:extLst>
            </p:cNvPr>
            <p:cNvSpPr txBox="1"/>
            <p:nvPr/>
          </p:nvSpPr>
          <p:spPr>
            <a:xfrm>
              <a:off x="339911" y="806920"/>
              <a:ext cx="8464177" cy="4462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古田さんの方針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KSF 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9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つのパズル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製造一部重点課題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A80516-38BD-853D-4F01-72D391D59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6746" y="961629"/>
              <a:ext cx="2317017" cy="152226"/>
              <a:chOff x="1008871" y="4458058"/>
              <a:chExt cx="4028881" cy="26469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ED7DDB1-77BF-386A-955F-C0110B15A531}"/>
                  </a:ext>
                </a:extLst>
              </p:cNvPr>
              <p:cNvSpPr/>
              <p:nvPr/>
            </p:nvSpPr>
            <p:spPr>
              <a:xfrm rot="5400000">
                <a:off x="972729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AD45AF1F-895E-F6F6-4CCE-A1CD1A55B76C}"/>
                  </a:ext>
                </a:extLst>
              </p:cNvPr>
              <p:cNvSpPr/>
              <p:nvPr/>
            </p:nvSpPr>
            <p:spPr>
              <a:xfrm rot="5400000">
                <a:off x="1218500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50AE2E6B-C572-15EB-F33C-8C5F08B04BF6}"/>
                  </a:ext>
                </a:extLst>
              </p:cNvPr>
              <p:cNvSpPr/>
              <p:nvPr/>
            </p:nvSpPr>
            <p:spPr>
              <a:xfrm rot="5400000">
                <a:off x="4563437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3E899A8F-4258-8F37-A003-CD2D1ABE5B7B}"/>
                  </a:ext>
                </a:extLst>
              </p:cNvPr>
              <p:cNvSpPr/>
              <p:nvPr/>
            </p:nvSpPr>
            <p:spPr>
              <a:xfrm rot="5400000">
                <a:off x="4809202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29" name="群組 528">
            <a:extLst>
              <a:ext uri="{FF2B5EF4-FFF2-40B4-BE49-F238E27FC236}">
                <a16:creationId xmlns:a16="http://schemas.microsoft.com/office/drawing/2014/main" id="{5218BF51-43D9-24F4-95E2-DEA2D344FB37}"/>
              </a:ext>
            </a:extLst>
          </p:cNvPr>
          <p:cNvGrpSpPr/>
          <p:nvPr/>
        </p:nvGrpSpPr>
        <p:grpSpPr>
          <a:xfrm>
            <a:off x="1696235" y="1098574"/>
            <a:ext cx="7220225" cy="562545"/>
            <a:chOff x="1696235" y="1098574"/>
            <a:chExt cx="7220225" cy="562545"/>
          </a:xfrm>
        </p:grpSpPr>
        <p:sp>
          <p:nvSpPr>
            <p:cNvPr id="516" name="手繪多邊形: 圖案 515">
              <a:extLst>
                <a:ext uri="{FF2B5EF4-FFF2-40B4-BE49-F238E27FC236}">
                  <a16:creationId xmlns:a16="http://schemas.microsoft.com/office/drawing/2014/main" id="{1EF883B3-B51D-38CC-3653-3A90246B6F66}"/>
                </a:ext>
              </a:extLst>
            </p:cNvPr>
            <p:cNvSpPr/>
            <p:nvPr/>
          </p:nvSpPr>
          <p:spPr>
            <a:xfrm flipH="1" flipV="1">
              <a:off x="8778400" y="1152511"/>
              <a:ext cx="138060" cy="130042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29940 w 429940"/>
                <a:gd name="connsiteY0" fmla="*/ 30580 h 828522"/>
                <a:gd name="connsiteX1" fmla="*/ 175769 w 429940"/>
                <a:gd name="connsiteY1" fmla="*/ 5192 h 828522"/>
                <a:gd name="connsiteX2" fmla="*/ 0 w 429940"/>
                <a:gd name="connsiteY2" fmla="*/ 827409 h 828522"/>
                <a:gd name="connsiteX3" fmla="*/ 170978 w 429940"/>
                <a:gd name="connsiteY3" fmla="*/ 827573 h 828522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36003 w 436003"/>
                <a:gd name="connsiteY0" fmla="*/ 589 h 828681"/>
                <a:gd name="connsiteX1" fmla="*/ 175769 w 436003"/>
                <a:gd name="connsiteY1" fmla="*/ 5351 h 828681"/>
                <a:gd name="connsiteX2" fmla="*/ 0 w 436003"/>
                <a:gd name="connsiteY2" fmla="*/ 827568 h 828681"/>
                <a:gd name="connsiteX3" fmla="*/ 170978 w 436003"/>
                <a:gd name="connsiteY3" fmla="*/ 827732 h 828681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0 h 828092"/>
                <a:gd name="connsiteX1" fmla="*/ 175769 w 436003"/>
                <a:gd name="connsiteY1" fmla="*/ 4762 h 828092"/>
                <a:gd name="connsiteX2" fmla="*/ 0 w 436003"/>
                <a:gd name="connsiteY2" fmla="*/ 826979 h 828092"/>
                <a:gd name="connsiteX3" fmla="*/ 170978 w 436003"/>
                <a:gd name="connsiteY3" fmla="*/ 827143 h 828092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175769 w 175769"/>
                <a:gd name="connsiteY0" fmla="*/ 1 h 823331"/>
                <a:gd name="connsiteX1" fmla="*/ 0 w 175769"/>
                <a:gd name="connsiteY1" fmla="*/ 822218 h 823331"/>
                <a:gd name="connsiteX2" fmla="*/ 170978 w 175769"/>
                <a:gd name="connsiteY2" fmla="*/ 822382 h 8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9" h="823331">
                  <a:moveTo>
                    <a:pt x="175769" y="1"/>
                  </a:moveTo>
                  <a:cubicBezTo>
                    <a:pt x="118346" y="261817"/>
                    <a:pt x="41281" y="587795"/>
                    <a:pt x="0" y="822218"/>
                  </a:cubicBezTo>
                  <a:cubicBezTo>
                    <a:pt x="80806" y="824654"/>
                    <a:pt x="113985" y="822327"/>
                    <a:pt x="170978" y="822382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7" name="橢圓 516">
              <a:extLst>
                <a:ext uri="{FF2B5EF4-FFF2-40B4-BE49-F238E27FC236}">
                  <a16:creationId xmlns:a16="http://schemas.microsoft.com/office/drawing/2014/main" id="{6A5C8E78-0D14-7582-C33C-53B00ACDCFB3}"/>
                </a:ext>
              </a:extLst>
            </p:cNvPr>
            <p:cNvSpPr/>
            <p:nvPr/>
          </p:nvSpPr>
          <p:spPr>
            <a:xfrm flipH="1" flipV="1">
              <a:off x="8711430" y="109857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519" name="直線接點 518">
              <a:extLst>
                <a:ext uri="{FF2B5EF4-FFF2-40B4-BE49-F238E27FC236}">
                  <a16:creationId xmlns:a16="http://schemas.microsoft.com/office/drawing/2014/main" id="{25983DA3-A64C-6716-B376-10F4A7F2B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3993" y="1284038"/>
              <a:ext cx="6696788" cy="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線接點 524">
              <a:extLst>
                <a:ext uri="{FF2B5EF4-FFF2-40B4-BE49-F238E27FC236}">
                  <a16:creationId xmlns:a16="http://schemas.microsoft.com/office/drawing/2014/main" id="{DA239899-3B07-D27C-C7D2-6AB1D90FA9D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739552" y="1280863"/>
              <a:ext cx="344441" cy="32400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橢圓 532">
              <a:extLst>
                <a:ext uri="{FF2B5EF4-FFF2-40B4-BE49-F238E27FC236}">
                  <a16:creationId xmlns:a16="http://schemas.microsoft.com/office/drawing/2014/main" id="{3E593355-49EF-E78C-A61D-F6F7A80FFBCE}"/>
                </a:ext>
              </a:extLst>
            </p:cNvPr>
            <p:cNvSpPr/>
            <p:nvPr/>
          </p:nvSpPr>
          <p:spPr>
            <a:xfrm flipH="1" flipV="1">
              <a:off x="1696235" y="158911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35" name="TextBox 15">
            <a:extLst>
              <a:ext uri="{FF2B5EF4-FFF2-40B4-BE49-F238E27FC236}">
                <a16:creationId xmlns:a16="http://schemas.microsoft.com/office/drawing/2014/main" id="{7059F785-C101-A28A-4464-BDFBF616EFB0}"/>
              </a:ext>
            </a:extLst>
          </p:cNvPr>
          <p:cNvSpPr txBox="1"/>
          <p:nvPr/>
        </p:nvSpPr>
        <p:spPr>
          <a:xfrm>
            <a:off x="3319794" y="3994154"/>
            <a:ext cx="2606739" cy="290393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生產推進課是製一部</a:t>
            </a:r>
            <a:r>
              <a: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68" name="群組 467">
            <a:extLst>
              <a:ext uri="{FF2B5EF4-FFF2-40B4-BE49-F238E27FC236}">
                <a16:creationId xmlns:a16="http://schemas.microsoft.com/office/drawing/2014/main" id="{AAE3B296-E7E0-8D62-2AD2-0006CB6BA71C}"/>
              </a:ext>
            </a:extLst>
          </p:cNvPr>
          <p:cNvGrpSpPr/>
          <p:nvPr/>
        </p:nvGrpSpPr>
        <p:grpSpPr>
          <a:xfrm>
            <a:off x="2160761" y="1400673"/>
            <a:ext cx="4816257" cy="2548349"/>
            <a:chOff x="2160761" y="1265955"/>
            <a:chExt cx="4816257" cy="2548349"/>
          </a:xfrm>
        </p:grpSpPr>
        <p:pic>
          <p:nvPicPr>
            <p:cNvPr id="464" name="圖片 463">
              <a:extLst>
                <a:ext uri="{FF2B5EF4-FFF2-40B4-BE49-F238E27FC236}">
                  <a16:creationId xmlns:a16="http://schemas.microsoft.com/office/drawing/2014/main" id="{790AE78D-553A-D698-564E-D8FC9874C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60761" y="1265955"/>
              <a:ext cx="4816257" cy="2548349"/>
            </a:xfrm>
            <a:prstGeom prst="rect">
              <a:avLst/>
            </a:prstGeom>
          </p:spPr>
        </p:pic>
        <p:sp>
          <p:nvSpPr>
            <p:cNvPr id="466" name="橢圓 465">
              <a:extLst>
                <a:ext uri="{FF2B5EF4-FFF2-40B4-BE49-F238E27FC236}">
                  <a16:creationId xmlns:a16="http://schemas.microsoft.com/office/drawing/2014/main" id="{FC13F754-6CB3-3331-1ED3-C28549C26540}"/>
                </a:ext>
              </a:extLst>
            </p:cNvPr>
            <p:cNvSpPr/>
            <p:nvPr/>
          </p:nvSpPr>
          <p:spPr>
            <a:xfrm>
              <a:off x="2794360" y="368436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501" name="圖片 500">
            <a:extLst>
              <a:ext uri="{FF2B5EF4-FFF2-40B4-BE49-F238E27FC236}">
                <a16:creationId xmlns:a16="http://schemas.microsoft.com/office/drawing/2014/main" id="{8387A8F4-2B57-5FD7-7233-37F14E1D94CD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6112424" y="1882596"/>
            <a:ext cx="3021087" cy="15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88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784032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781874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418576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及問題：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17826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288861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3611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2669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1251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264489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原料投入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29196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溶解、清澄區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264491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成形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589664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徐冷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650057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精查設備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264491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素板捆包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0307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+mj-ea"/>
                <a:ea typeface="+mj-ea"/>
              </a:rPr>
              <a:t>原料投入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49" name="TextBox 15">
            <a:extLst>
              <a:ext uri="{FF2B5EF4-FFF2-40B4-BE49-F238E27FC236}">
                <a16:creationId xmlns:a16="http://schemas.microsoft.com/office/drawing/2014/main" id="{290FD9CE-D3B5-40F3-3A7D-061A944E428E}"/>
              </a:ext>
            </a:extLst>
          </p:cNvPr>
          <p:cNvSpPr txBox="1"/>
          <p:nvPr/>
        </p:nvSpPr>
        <p:spPr>
          <a:xfrm>
            <a:off x="1580239" y="125417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各種原料投入的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重量調整、監控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TextBox 15">
            <a:extLst>
              <a:ext uri="{FF2B5EF4-FFF2-40B4-BE49-F238E27FC236}">
                <a16:creationId xmlns:a16="http://schemas.microsoft.com/office/drawing/2014/main" id="{0F2AD364-363E-C6F6-9E93-0FAAF92025F0}"/>
              </a:ext>
            </a:extLst>
          </p:cNvPr>
          <p:cNvSpPr txBox="1"/>
          <p:nvPr/>
        </p:nvSpPr>
        <p:spPr>
          <a:xfrm>
            <a:off x="4517831" y="1260971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溫度監控、板幅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調整，氣體流量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操作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TextBox 15">
            <a:extLst>
              <a:ext uri="{FF2B5EF4-FFF2-40B4-BE49-F238E27FC236}">
                <a16:creationId xmlns:a16="http://schemas.microsoft.com/office/drawing/2014/main" id="{625C4CE1-88AE-C153-87DD-EA18B3AEE6F3}"/>
              </a:ext>
            </a:extLst>
          </p:cNvPr>
          <p:cNvSpPr txBox="1"/>
          <p:nvPr/>
        </p:nvSpPr>
        <p:spPr>
          <a:xfrm>
            <a:off x="1580239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2" name="TextBox 15">
            <a:extLst>
              <a:ext uri="{FF2B5EF4-FFF2-40B4-BE49-F238E27FC236}">
                <a16:creationId xmlns:a16="http://schemas.microsoft.com/office/drawing/2014/main" id="{3C2D23FA-39A3-B0A9-E5B1-DA921565EE38}"/>
              </a:ext>
            </a:extLst>
          </p:cNvPr>
          <p:cNvSpPr txBox="1"/>
          <p:nvPr/>
        </p:nvSpPr>
        <p:spPr>
          <a:xfrm>
            <a:off x="4500102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3" name="TextBox 15">
            <a:extLst>
              <a:ext uri="{FF2B5EF4-FFF2-40B4-BE49-F238E27FC236}">
                <a16:creationId xmlns:a16="http://schemas.microsoft.com/office/drawing/2014/main" id="{6F140818-92BC-932B-CD5B-8272DC250ACA}"/>
              </a:ext>
            </a:extLst>
          </p:cNvPr>
          <p:cNvSpPr txBox="1"/>
          <p:nvPr/>
        </p:nvSpPr>
        <p:spPr>
          <a:xfrm>
            <a:off x="7640088" y="1260971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採板數量確認、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捆包前外觀檢查，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捆包後出荷表發行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4" name="TextBox 15">
            <a:extLst>
              <a:ext uri="{FF2B5EF4-FFF2-40B4-BE49-F238E27FC236}">
                <a16:creationId xmlns:a16="http://schemas.microsoft.com/office/drawing/2014/main" id="{920A4DE5-B786-54F7-E135-AB51965CD5E4}"/>
              </a:ext>
            </a:extLst>
          </p:cNvPr>
          <p:cNvSpPr txBox="1"/>
          <p:nvPr/>
        </p:nvSpPr>
        <p:spPr>
          <a:xfrm>
            <a:off x="7693088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Glass</a:t>
            </a:r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品質的檢查、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自動精查設備確認、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品質數據的入力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生產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COLD</a:t>
            </a:r>
            <a:r>
              <a:rPr lang="zh-TW" altLang="en-US" sz="1800" b="1" dirty="0">
                <a:latin typeface="+mj-ea"/>
                <a:ea typeface="+mj-ea"/>
              </a:rPr>
              <a:t>品質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操作</a:t>
            </a:r>
            <a:r>
              <a:rPr lang="zh-TW" altLang="en-US" sz="1800" b="1" dirty="0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 dirty="0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574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4140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7959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6541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317388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原料投入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82095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溶解、清澄區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317390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成形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642563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徐冷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702956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精查設備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317390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素板捆包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5597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+mj-ea"/>
                <a:ea typeface="+mj-ea"/>
              </a:rPr>
              <a:t>原料投入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生產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COLD</a:t>
            </a:r>
            <a:r>
              <a:rPr lang="zh-TW" altLang="en-US" sz="1800" b="1" dirty="0">
                <a:latin typeface="+mj-ea"/>
                <a:ea typeface="+mj-ea"/>
              </a:rPr>
              <a:t>品質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操作</a:t>
            </a:r>
            <a:r>
              <a:rPr lang="zh-TW" altLang="en-US" sz="1800" b="1" dirty="0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 dirty="0">
              <a:solidFill>
                <a:srgbClr val="FF6600"/>
              </a:solidFill>
              <a:latin typeface="+mj-ea"/>
              <a:ea typeface="+mj-ea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3901F1-2856-8F07-BF6D-FB901CB19B02}"/>
              </a:ext>
            </a:extLst>
          </p:cNvPr>
          <p:cNvGrpSpPr/>
          <p:nvPr/>
        </p:nvGrpSpPr>
        <p:grpSpPr>
          <a:xfrm>
            <a:off x="1575329" y="1200856"/>
            <a:ext cx="821187" cy="649207"/>
            <a:chOff x="1605557" y="1132843"/>
            <a:chExt cx="821187" cy="64920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601DBA5-25C1-07C4-3661-25E4EE09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149" name="TextBox 15">
              <a:extLst>
                <a:ext uri="{FF2B5EF4-FFF2-40B4-BE49-F238E27FC236}">
                  <a16:creationId xmlns:a16="http://schemas.microsoft.com/office/drawing/2014/main" id="{290FD9CE-D3B5-40F3-3A7D-061A944E428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Data-1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FCFAC8-9E41-471B-E48D-32BAD2E3B485}"/>
              </a:ext>
            </a:extLst>
          </p:cNvPr>
          <p:cNvGrpSpPr/>
          <p:nvPr/>
        </p:nvGrpSpPr>
        <p:grpSpPr>
          <a:xfrm>
            <a:off x="1575329" y="3052392"/>
            <a:ext cx="821187" cy="649207"/>
            <a:chOff x="1605557" y="1132843"/>
            <a:chExt cx="821187" cy="64920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224283E-DFAA-A9C4-F135-6FDDF69B8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FC097CB-62B1-A3B6-BD1E-8A9C0FE5D464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Data-2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BF961C4-7966-0D6B-DE31-980F501F5813}"/>
              </a:ext>
            </a:extLst>
          </p:cNvPr>
          <p:cNvGrpSpPr/>
          <p:nvPr/>
        </p:nvGrpSpPr>
        <p:grpSpPr>
          <a:xfrm>
            <a:off x="4507352" y="1200856"/>
            <a:ext cx="821187" cy="649207"/>
            <a:chOff x="1605557" y="1132843"/>
            <a:chExt cx="821187" cy="649207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59D828B1-9329-F32D-3A46-352E90DA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4" name="TextBox 15">
              <a:extLst>
                <a:ext uri="{FF2B5EF4-FFF2-40B4-BE49-F238E27FC236}">
                  <a16:creationId xmlns:a16="http://schemas.microsoft.com/office/drawing/2014/main" id="{FF8B915C-53C8-D78C-4501-BA39B9FBE4B1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Data-3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671CE6CA-8F32-EBE1-8800-263AE6636588}"/>
              </a:ext>
            </a:extLst>
          </p:cNvPr>
          <p:cNvGrpSpPr/>
          <p:nvPr/>
        </p:nvGrpSpPr>
        <p:grpSpPr>
          <a:xfrm>
            <a:off x="4507352" y="3052392"/>
            <a:ext cx="821187" cy="649207"/>
            <a:chOff x="1605557" y="1132843"/>
            <a:chExt cx="821187" cy="649207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89D6421-2536-5B02-2EE4-510F0A74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BA285A83-1BC1-7824-85A7-DDCD76862669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Data-4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64383386-8B15-20D1-E46C-0C9B33D38F6C}"/>
              </a:ext>
            </a:extLst>
          </p:cNvPr>
          <p:cNvGrpSpPr/>
          <p:nvPr/>
        </p:nvGrpSpPr>
        <p:grpSpPr>
          <a:xfrm>
            <a:off x="7634932" y="1200856"/>
            <a:ext cx="821187" cy="649207"/>
            <a:chOff x="1605557" y="1132843"/>
            <a:chExt cx="821187" cy="649207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C1B2FF60-32DE-4A11-F57A-7350F400C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149B3D28-2256-7052-197A-8CCEFD5A82EC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Data-5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9FAB9B8-56C3-C7F6-8505-47DBD9202F3A}"/>
              </a:ext>
            </a:extLst>
          </p:cNvPr>
          <p:cNvGrpSpPr/>
          <p:nvPr/>
        </p:nvGrpSpPr>
        <p:grpSpPr>
          <a:xfrm>
            <a:off x="7687831" y="3052392"/>
            <a:ext cx="821187" cy="649207"/>
            <a:chOff x="1605557" y="1132843"/>
            <a:chExt cx="821187" cy="649207"/>
          </a:xfrm>
        </p:grpSpPr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BE193F97-C68F-53BA-8F93-AC0BADC3B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5" name="TextBox 15">
              <a:extLst>
                <a:ext uri="{FF2B5EF4-FFF2-40B4-BE49-F238E27FC236}">
                  <a16:creationId xmlns:a16="http://schemas.microsoft.com/office/drawing/2014/main" id="{50CF448F-06AA-AB7E-7367-3D0212F4B64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ECD02A5-A2BB-8150-D262-A872D25F815A}"/>
              </a:ext>
            </a:extLst>
          </p:cNvPr>
          <p:cNvGrpSpPr/>
          <p:nvPr/>
        </p:nvGrpSpPr>
        <p:grpSpPr>
          <a:xfrm>
            <a:off x="1354700" y="1042857"/>
            <a:ext cx="6328777" cy="3066521"/>
            <a:chOff x="1354700" y="1042857"/>
            <a:chExt cx="6328777" cy="3066521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C265B11-6B5F-24A5-15F8-8517043CB80B}"/>
                </a:ext>
              </a:extLst>
            </p:cNvPr>
            <p:cNvGrpSpPr/>
            <p:nvPr/>
          </p:nvGrpSpPr>
          <p:grpSpPr>
            <a:xfrm>
              <a:off x="1880824" y="3600444"/>
              <a:ext cx="2347825" cy="508934"/>
              <a:chOff x="2037451" y="3716743"/>
              <a:chExt cx="2347825" cy="508934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FCE4BA6A-4E7F-9E2F-CE89-96A31BA87B0A}"/>
                  </a:ext>
                </a:extLst>
              </p:cNvPr>
              <p:cNvGrpSpPr/>
              <p:nvPr/>
            </p:nvGrpSpPr>
            <p:grpSpPr>
              <a:xfrm rot="19655830">
                <a:off x="3660370" y="4043472"/>
                <a:ext cx="724906" cy="182205"/>
                <a:chOff x="2471903" y="1825349"/>
                <a:chExt cx="724906" cy="182205"/>
              </a:xfrm>
            </p:grpSpPr>
            <p:cxnSp>
              <p:nvCxnSpPr>
                <p:cNvPr id="68" name="直線接點 67">
                  <a:extLst>
                    <a:ext uri="{FF2B5EF4-FFF2-40B4-BE49-F238E27FC236}">
                      <a16:creationId xmlns:a16="http://schemas.microsoft.com/office/drawing/2014/main" id="{D144126D-BD05-D8AD-8F2F-6790E3667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V="1">
                  <a:off x="2471903" y="1891687"/>
                  <a:ext cx="707366" cy="1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B1796A5F-8A63-945D-F35D-F7197F03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876167" y="1825349"/>
                  <a:ext cx="320642" cy="182205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5629BCF3-E3EA-D7C5-40FF-EFD58B59C087}"/>
                  </a:ext>
                </a:extLst>
              </p:cNvPr>
              <p:cNvGrpSpPr/>
              <p:nvPr/>
            </p:nvGrpSpPr>
            <p:grpSpPr>
              <a:xfrm>
                <a:off x="2037451" y="3716743"/>
                <a:ext cx="1699586" cy="455079"/>
                <a:chOff x="2177755" y="3895188"/>
                <a:chExt cx="1699586" cy="455079"/>
              </a:xfrm>
            </p:grpSpPr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5A8B6084-F07E-4CBD-2017-B2635BC19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8735" y="4136432"/>
                  <a:ext cx="1698606" cy="213835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A9BEFF-2CFB-A08A-BE29-C2309B99780A}"/>
                    </a:ext>
                  </a:extLst>
                </p:cNvPr>
                <p:cNvSpPr/>
                <p:nvPr/>
              </p:nvSpPr>
              <p:spPr>
                <a:xfrm>
                  <a:off x="2177755" y="3895188"/>
                  <a:ext cx="156966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設備即時狀態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49073AA-56B4-824D-2C37-AB51341BA912}"/>
                </a:ext>
              </a:extLst>
            </p:cNvPr>
            <p:cNvGrpSpPr/>
            <p:nvPr/>
          </p:nvGrpSpPr>
          <p:grpSpPr>
            <a:xfrm>
              <a:off x="6321817" y="2732985"/>
              <a:ext cx="1192075" cy="484955"/>
              <a:chOff x="6406102" y="2887284"/>
              <a:chExt cx="1192075" cy="484955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D64AF21C-C1F5-3CF2-4706-99D0B2DD1D71}"/>
                  </a:ext>
                </a:extLst>
              </p:cNvPr>
              <p:cNvGrpSpPr/>
              <p:nvPr/>
            </p:nvGrpSpPr>
            <p:grpSpPr>
              <a:xfrm rot="1944170" flipV="1">
                <a:off x="6406102" y="3180632"/>
                <a:ext cx="378997" cy="191607"/>
                <a:chOff x="3005722" y="1961937"/>
                <a:chExt cx="378997" cy="191607"/>
              </a:xfrm>
            </p:grpSpPr>
            <p:cxnSp>
              <p:nvCxnSpPr>
                <p:cNvPr id="91" name="直線接點 90">
                  <a:extLst>
                    <a:ext uri="{FF2B5EF4-FFF2-40B4-BE49-F238E27FC236}">
                      <a16:creationId xmlns:a16="http://schemas.microsoft.com/office/drawing/2014/main" id="{FE8823A5-ADA9-B161-3C5C-07005FE2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5722" y="1961937"/>
                  <a:ext cx="153559" cy="83399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0DC6BF7F-0334-49B4-FD4A-B75F6766E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63187A9A-3C7A-5611-8DF4-BDB56AFDD2C0}"/>
                  </a:ext>
                </a:extLst>
              </p:cNvPr>
              <p:cNvGrpSpPr/>
              <p:nvPr/>
            </p:nvGrpSpPr>
            <p:grpSpPr>
              <a:xfrm>
                <a:off x="6609117" y="2887284"/>
                <a:ext cx="989060" cy="382008"/>
                <a:chOff x="6609117" y="2887284"/>
                <a:chExt cx="989060" cy="382008"/>
              </a:xfrm>
            </p:grpSpPr>
            <p:pic>
              <p:nvPicPr>
                <p:cNvPr id="77" name="圖片 76">
                  <a:extLst>
                    <a:ext uri="{FF2B5EF4-FFF2-40B4-BE49-F238E27FC236}">
                      <a16:creationId xmlns:a16="http://schemas.microsoft.com/office/drawing/2014/main" id="{269D5764-6A0A-C7AD-8F3E-D85C21C69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17" y="3136050"/>
                  <a:ext cx="989060" cy="133242"/>
                </a:xfrm>
                <a:prstGeom prst="rect">
                  <a:avLst/>
                </a:prstGeom>
              </p:spPr>
            </p:pic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90C3C4C-180B-34C8-AA9C-8585B42333C7}"/>
                    </a:ext>
                  </a:extLst>
                </p:cNvPr>
                <p:cNvSpPr/>
                <p:nvPr/>
              </p:nvSpPr>
              <p:spPr>
                <a:xfrm>
                  <a:off x="6630251" y="2887284"/>
                  <a:ext cx="877163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良品率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D87CEE0A-4E2A-B6D0-DF6D-B12361A32E98}"/>
                </a:ext>
              </a:extLst>
            </p:cNvPr>
            <p:cNvGrpSpPr/>
            <p:nvPr/>
          </p:nvGrpSpPr>
          <p:grpSpPr>
            <a:xfrm>
              <a:off x="1860151" y="1590574"/>
              <a:ext cx="1605845" cy="507527"/>
              <a:chOff x="1944436" y="1744873"/>
              <a:chExt cx="1605845" cy="50752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E44EF55D-F790-D9F3-0A65-CA91A7E38AD7}"/>
                  </a:ext>
                </a:extLst>
              </p:cNvPr>
              <p:cNvGrpSpPr/>
              <p:nvPr/>
            </p:nvGrpSpPr>
            <p:grpSpPr>
              <a:xfrm rot="19655830">
                <a:off x="3046724" y="1951132"/>
                <a:ext cx="503557" cy="301268"/>
                <a:chOff x="2654954" y="1779946"/>
                <a:chExt cx="503557" cy="301268"/>
              </a:xfrm>
            </p:grpSpPr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E2FE7262-D4BE-9A8B-F1DF-9D7D8AF2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4954" y="1779946"/>
                  <a:ext cx="469248" cy="3012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EDFF6A14-78CD-C979-7E95-5AAE0C6BA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30793" y="1964589"/>
                  <a:ext cx="127718" cy="88032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4A9BEA29-C571-E986-2941-7B5C77B37565}"/>
                  </a:ext>
                </a:extLst>
              </p:cNvPr>
              <p:cNvGrpSpPr/>
              <p:nvPr/>
            </p:nvGrpSpPr>
            <p:grpSpPr>
              <a:xfrm>
                <a:off x="1944436" y="1744873"/>
                <a:ext cx="1193211" cy="395391"/>
                <a:chOff x="1972714" y="1439354"/>
                <a:chExt cx="1193211" cy="395391"/>
              </a:xfrm>
            </p:grpSpPr>
            <p:pic>
              <p:nvPicPr>
                <p:cNvPr id="54" name="圖片 53">
                  <a:extLst>
                    <a:ext uri="{FF2B5EF4-FFF2-40B4-BE49-F238E27FC236}">
                      <a16:creationId xmlns:a16="http://schemas.microsoft.com/office/drawing/2014/main" id="{03F36E3E-0C83-BBC6-AC4E-84311DBB5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9295" y="1676235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96087D7-7415-C8C4-A3FF-9DF8F193EDF7}"/>
                    </a:ext>
                  </a:extLst>
                </p:cNvPr>
                <p:cNvSpPr txBox="1"/>
                <p:nvPr/>
              </p:nvSpPr>
              <p:spPr>
                <a:xfrm>
                  <a:off x="1972714" y="1439354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環境管理</a:t>
                  </a:r>
                  <a:endParaRPr lang="en-US" altLang="zh-TW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9021BDB7-E642-6B55-AB55-5C605C6889E0}"/>
                </a:ext>
              </a:extLst>
            </p:cNvPr>
            <p:cNvGrpSpPr/>
            <p:nvPr/>
          </p:nvGrpSpPr>
          <p:grpSpPr>
            <a:xfrm>
              <a:off x="1354700" y="2607105"/>
              <a:ext cx="1329299" cy="376458"/>
              <a:chOff x="1438985" y="2761404"/>
              <a:chExt cx="1329299" cy="376458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FC0C0F74-3B13-E975-16C0-C01B85F06A32}"/>
                  </a:ext>
                </a:extLst>
              </p:cNvPr>
              <p:cNvGrpSpPr/>
              <p:nvPr/>
            </p:nvGrpSpPr>
            <p:grpSpPr>
              <a:xfrm rot="21374615" flipH="1">
                <a:off x="2298880" y="2916684"/>
                <a:ext cx="469404" cy="197251"/>
                <a:chOff x="2540378" y="1691246"/>
                <a:chExt cx="469404" cy="197251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F610D9AD-6B69-9D79-DA78-DAC03A6E9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>
                  <a:off x="2541542" y="1888497"/>
                  <a:ext cx="468240" cy="0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DEEADA81-ACB7-1B3E-E85A-BFF6D3D5A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 flipV="1">
                  <a:off x="2540378" y="1691246"/>
                  <a:ext cx="316560" cy="195144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A836F027-8217-821F-859B-7BF7A35D04C8}"/>
                  </a:ext>
                </a:extLst>
              </p:cNvPr>
              <p:cNvGrpSpPr/>
              <p:nvPr/>
            </p:nvGrpSpPr>
            <p:grpSpPr>
              <a:xfrm>
                <a:off x="1438985" y="2761404"/>
                <a:ext cx="884265" cy="376458"/>
                <a:chOff x="1693853" y="2943550"/>
                <a:chExt cx="884265" cy="37645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C6671C10-663D-05BE-EF23-F3E393A51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3853" y="3200884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67C0F2-4A9C-4E5A-C656-E175F5FC67D9}"/>
                    </a:ext>
                  </a:extLst>
                </p:cNvPr>
                <p:cNvSpPr/>
                <p:nvPr/>
              </p:nvSpPr>
              <p:spPr>
                <a:xfrm>
                  <a:off x="1774760" y="2943550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人員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705B9D6B-4792-52AD-6EB7-5AC26FA38ABF}"/>
                </a:ext>
              </a:extLst>
            </p:cNvPr>
            <p:cNvGrpSpPr/>
            <p:nvPr/>
          </p:nvGrpSpPr>
          <p:grpSpPr>
            <a:xfrm>
              <a:off x="6245239" y="1937570"/>
              <a:ext cx="1438238" cy="392513"/>
              <a:chOff x="6329524" y="2091869"/>
              <a:chExt cx="1438238" cy="392513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DF146341-0967-A264-93C8-FE9C301D3070}"/>
                  </a:ext>
                </a:extLst>
              </p:cNvPr>
              <p:cNvGrpSpPr/>
              <p:nvPr/>
            </p:nvGrpSpPr>
            <p:grpSpPr>
              <a:xfrm rot="19655830">
                <a:off x="6329524" y="2273435"/>
                <a:ext cx="381028" cy="184616"/>
                <a:chOff x="3003691" y="1968928"/>
                <a:chExt cx="381028" cy="184616"/>
              </a:xfrm>
            </p:grpSpPr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9906728B-6973-22C8-AF02-F85A1CF1B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7D516896-1842-ACF7-F5C8-ADDD1DE2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3691" y="1968928"/>
                  <a:ext cx="153559" cy="7581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93D28BCA-9C3A-3B56-FF98-6D2A5C915EBD}"/>
                  </a:ext>
                </a:extLst>
              </p:cNvPr>
              <p:cNvGrpSpPr/>
              <p:nvPr/>
            </p:nvGrpSpPr>
            <p:grpSpPr>
              <a:xfrm>
                <a:off x="6591132" y="2091869"/>
                <a:ext cx="1176630" cy="392513"/>
                <a:chOff x="6593336" y="2177986"/>
                <a:chExt cx="1176630" cy="392513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1D0E3DD7-59B0-75EC-4F87-D6CF158E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336" y="2411989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1AF5CCB-E07B-2805-A929-B4C50FA255D7}"/>
                    </a:ext>
                  </a:extLst>
                </p:cNvPr>
                <p:cNvSpPr/>
                <p:nvPr/>
              </p:nvSpPr>
              <p:spPr>
                <a:xfrm>
                  <a:off x="6606036" y="2177986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製品在庫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68B946B1-DA9F-5136-B3BA-B9E7AECCB355}"/>
                </a:ext>
              </a:extLst>
            </p:cNvPr>
            <p:cNvGrpSpPr/>
            <p:nvPr/>
          </p:nvGrpSpPr>
          <p:grpSpPr>
            <a:xfrm>
              <a:off x="5438910" y="3505219"/>
              <a:ext cx="1791261" cy="428344"/>
              <a:chOff x="5523195" y="3659518"/>
              <a:chExt cx="1791261" cy="428344"/>
            </a:xfrm>
          </p:grpSpPr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33C3207D-F852-EDAF-F815-5A3D01C25188}"/>
                  </a:ext>
                </a:extLst>
              </p:cNvPr>
              <p:cNvGrpSpPr/>
              <p:nvPr/>
            </p:nvGrpSpPr>
            <p:grpSpPr>
              <a:xfrm rot="19655830">
                <a:off x="5523195" y="3867296"/>
                <a:ext cx="404832" cy="181883"/>
                <a:chOff x="2979887" y="1971661"/>
                <a:chExt cx="404832" cy="181883"/>
              </a:xfrm>
            </p:grpSpPr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C48EACAA-5655-BEBB-6F21-E5024ED4A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>
                  <a:extLst>
                    <a:ext uri="{FF2B5EF4-FFF2-40B4-BE49-F238E27FC236}">
                      <a16:creationId xmlns:a16="http://schemas.microsoft.com/office/drawing/2014/main" id="{789B2B30-B7D9-9A9A-5D62-3FD45344C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979887" y="1971661"/>
                  <a:ext cx="176569" cy="661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FE887CEE-60BB-D800-9020-16C2B1E238F9}"/>
                  </a:ext>
                </a:extLst>
              </p:cNvPr>
              <p:cNvGrpSpPr/>
              <p:nvPr/>
            </p:nvGrpSpPr>
            <p:grpSpPr>
              <a:xfrm>
                <a:off x="5777837" y="3659518"/>
                <a:ext cx="1536619" cy="428344"/>
                <a:chOff x="5384998" y="4022881"/>
                <a:chExt cx="1536619" cy="428344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817AE598-72BD-022C-CABE-4EE8B886B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998" y="4257782"/>
                  <a:ext cx="1536619" cy="193443"/>
                </a:xfrm>
                <a:prstGeom prst="rect">
                  <a:avLst/>
                </a:prstGeom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61F247A-2576-E998-7BA9-7274DBD47896}"/>
                    </a:ext>
                  </a:extLst>
                </p:cNvPr>
                <p:cNvSpPr/>
                <p:nvPr/>
              </p:nvSpPr>
              <p:spPr>
                <a:xfrm>
                  <a:off x="5464844" y="4022881"/>
                  <a:ext cx="133882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原物料情報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52246C73-5F32-356F-45D8-80A84916F434}"/>
                </a:ext>
              </a:extLst>
            </p:cNvPr>
            <p:cNvGrpSpPr/>
            <p:nvPr/>
          </p:nvGrpSpPr>
          <p:grpSpPr>
            <a:xfrm>
              <a:off x="5528859" y="1159010"/>
              <a:ext cx="1048958" cy="375658"/>
              <a:chOff x="5613144" y="1313309"/>
              <a:chExt cx="1048958" cy="375658"/>
            </a:xfrm>
          </p:grpSpPr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8EEEC33-1CD2-44DC-EBD6-86E0141B2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144" y="1634951"/>
                <a:ext cx="235431" cy="1227"/>
              </a:xfrm>
              <a:prstGeom prst="line">
                <a:avLst/>
              </a:prstGeom>
              <a:ln w="15875" cap="rnd">
                <a:solidFill>
                  <a:srgbClr val="03B9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A0012AE2-4CE0-19D3-2EB4-DB9B4A5716D2}"/>
                  </a:ext>
                </a:extLst>
              </p:cNvPr>
              <p:cNvGrpSpPr/>
              <p:nvPr/>
            </p:nvGrpSpPr>
            <p:grpSpPr>
              <a:xfrm>
                <a:off x="5777837" y="1313309"/>
                <a:ext cx="884265" cy="375658"/>
                <a:chOff x="5641911" y="1254039"/>
                <a:chExt cx="884265" cy="375658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B0795AC2-6B9A-8B2D-0642-79349DE33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1911" y="1510573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7F2B1A3-E32F-5FE3-A6BF-5CF71FAFA4CA}"/>
                    </a:ext>
                  </a:extLst>
                </p:cNvPr>
                <p:cNvSpPr txBox="1"/>
                <p:nvPr/>
              </p:nvSpPr>
              <p:spPr>
                <a:xfrm>
                  <a:off x="5737086" y="1254039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成本</a:t>
                  </a:r>
                  <a:endParaRPr lang="en-US" altLang="zh-TW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732EDD1-A9BA-472F-A062-DAE516AF1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6" b="726"/>
            <a:stretch/>
          </p:blipFill>
          <p:spPr>
            <a:xfrm>
              <a:off x="2046272" y="1145770"/>
              <a:ext cx="4486994" cy="2797389"/>
            </a:xfrm>
            <a:prstGeom prst="rect">
              <a:avLst/>
            </a:prstGeom>
          </p:spPr>
        </p:pic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7939A337-F9C2-FE92-2D65-63C81A9329E4}"/>
                </a:ext>
              </a:extLst>
            </p:cNvPr>
            <p:cNvSpPr/>
            <p:nvPr/>
          </p:nvSpPr>
          <p:spPr>
            <a:xfrm>
              <a:off x="3994315" y="1042857"/>
              <a:ext cx="884266" cy="430286"/>
            </a:xfrm>
            <a:prstGeom prst="ellipse">
              <a:avLst/>
            </a:prstGeom>
            <a:gradFill flip="none" rotWithShape="1">
              <a:gsLst>
                <a:gs pos="0">
                  <a:srgbClr val="8ED6FE"/>
                </a:gs>
                <a:gs pos="59000">
                  <a:srgbClr val="BAF3FE"/>
                </a:gs>
                <a:gs pos="100000">
                  <a:srgbClr val="CAFEFE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CCF3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178431" y="4441965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002855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2400" b="1" dirty="0">
              <a:solidFill>
                <a:srgbClr val="002855"/>
              </a:solidFill>
              <a:latin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18F1D237-FCE4-1285-E8CD-563022395B09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製造一部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司令塔：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A23478B1-C220-3E59-A590-09351E7707BC}"/>
              </a:ext>
            </a:extLst>
          </p:cNvPr>
          <p:cNvGrpSpPr/>
          <p:nvPr/>
        </p:nvGrpSpPr>
        <p:grpSpPr>
          <a:xfrm>
            <a:off x="1694796" y="4577448"/>
            <a:ext cx="376038" cy="227153"/>
            <a:chOff x="1114871" y="4458058"/>
            <a:chExt cx="438183" cy="264693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9068DAEE-D0F0-6986-46FF-716AC03A924B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2" name="等腰三角形 111">
              <a:extLst>
                <a:ext uri="{FF2B5EF4-FFF2-40B4-BE49-F238E27FC236}">
                  <a16:creationId xmlns:a16="http://schemas.microsoft.com/office/drawing/2014/main" id="{10A8C565-85CA-38BD-D32A-8B1C3AFBC73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B0270C43-3F65-9C72-18D9-CEA45F98B184}"/>
              </a:ext>
            </a:extLst>
          </p:cNvPr>
          <p:cNvGrpSpPr/>
          <p:nvPr/>
        </p:nvGrpSpPr>
        <p:grpSpPr>
          <a:xfrm flipH="1">
            <a:off x="7082383" y="4577448"/>
            <a:ext cx="376038" cy="227153"/>
            <a:chOff x="1114871" y="4458058"/>
            <a:chExt cx="438183" cy="264693"/>
          </a:xfrm>
        </p:grpSpPr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4B68ACC0-1D7D-2F7A-33A9-58BC0EA86567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331DB3F0-7DFB-5BCF-D070-65D8247E5572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45AC17B2-7536-D707-EFD5-AD9FE971885B}"/>
              </a:ext>
            </a:extLst>
          </p:cNvPr>
          <p:cNvGrpSpPr/>
          <p:nvPr/>
        </p:nvGrpSpPr>
        <p:grpSpPr>
          <a:xfrm>
            <a:off x="-345226" y="1715132"/>
            <a:ext cx="9379035" cy="1933672"/>
            <a:chOff x="-345226" y="1651340"/>
            <a:chExt cx="9379035" cy="1933672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232083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訂單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9671519-076F-A297-84E8-4531E23EEF88}"/>
                </a:ext>
              </a:extLst>
            </p:cNvPr>
            <p:cNvSpPr txBox="1"/>
            <p:nvPr/>
          </p:nvSpPr>
          <p:spPr>
            <a:xfrm>
              <a:off x="8009106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出荷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5833E42-7C3B-7AA0-3D31-04E3FF5351BD}"/>
                </a:ext>
              </a:extLst>
            </p:cNvPr>
            <p:cNvGrpSpPr/>
            <p:nvPr/>
          </p:nvGrpSpPr>
          <p:grpSpPr>
            <a:xfrm>
              <a:off x="-345226" y="1651340"/>
              <a:ext cx="9379035" cy="574866"/>
              <a:chOff x="282722" y="1686643"/>
              <a:chExt cx="9379035" cy="574866"/>
            </a:xfrm>
          </p:grpSpPr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ED1E0CA7-E173-B54D-0976-6A903C8B97B4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24" name="直線接點 123">
                  <a:extLst>
                    <a:ext uri="{FF2B5EF4-FFF2-40B4-BE49-F238E27FC236}">
                      <a16:creationId xmlns:a16="http://schemas.microsoft.com/office/drawing/2014/main" id="{DCFFCCF3-C39B-01BE-5117-93A2C3362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接點 124">
                  <a:extLst>
                    <a:ext uri="{FF2B5EF4-FFF2-40B4-BE49-F238E27FC236}">
                      <a16:creationId xmlns:a16="http://schemas.microsoft.com/office/drawing/2014/main" id="{E1925525-A99C-8B4D-317C-2677C9B73877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接點 132">
                  <a:extLst>
                    <a:ext uri="{FF2B5EF4-FFF2-40B4-BE49-F238E27FC236}">
                      <a16:creationId xmlns:a16="http://schemas.microsoft.com/office/drawing/2014/main" id="{92B283D1-919C-B380-509E-D276506D9F64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E6EEF6DE-9731-C8C1-09F7-35C3551C5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平行四邊形 121">
                <a:extLst>
                  <a:ext uri="{FF2B5EF4-FFF2-40B4-BE49-F238E27FC236}">
                    <a16:creationId xmlns:a16="http://schemas.microsoft.com/office/drawing/2014/main" id="{8A816D06-FA00-5CBF-FAE1-9A4D3486CCCE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平行四邊形 122">
                <a:extLst>
                  <a:ext uri="{FF2B5EF4-FFF2-40B4-BE49-F238E27FC236}">
                    <a16:creationId xmlns:a16="http://schemas.microsoft.com/office/drawing/2014/main" id="{2880CEE8-6958-F049-70E9-E84D7A3BA596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平行四邊形 133">
                <a:extLst>
                  <a:ext uri="{FF2B5EF4-FFF2-40B4-BE49-F238E27FC236}">
                    <a16:creationId xmlns:a16="http://schemas.microsoft.com/office/drawing/2014/main" id="{9E4E5334-624C-6A61-E609-BDF9E3F8CDB1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平行四邊形 134">
                <a:extLst>
                  <a:ext uri="{FF2B5EF4-FFF2-40B4-BE49-F238E27FC236}">
                    <a16:creationId xmlns:a16="http://schemas.microsoft.com/office/drawing/2014/main" id="{B265A418-B572-F80E-26F6-226615EA127E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C6E61FC2-46E7-864F-F681-DE01D3560334}"/>
                </a:ext>
              </a:extLst>
            </p:cNvPr>
            <p:cNvGrpSpPr/>
            <p:nvPr/>
          </p:nvGrpSpPr>
          <p:grpSpPr>
            <a:xfrm flipV="1">
              <a:off x="-345226" y="3010146"/>
              <a:ext cx="9379035" cy="574866"/>
              <a:chOff x="282722" y="1686643"/>
              <a:chExt cx="9379035" cy="574866"/>
            </a:xfrm>
          </p:grpSpPr>
          <p:grpSp>
            <p:nvGrpSpPr>
              <p:cNvPr id="164" name="群組 163">
                <a:extLst>
                  <a:ext uri="{FF2B5EF4-FFF2-40B4-BE49-F238E27FC236}">
                    <a16:creationId xmlns:a16="http://schemas.microsoft.com/office/drawing/2014/main" id="{B097D262-6A8C-D612-51AB-63630A1A6017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69" name="直線接點 168">
                  <a:extLst>
                    <a:ext uri="{FF2B5EF4-FFF2-40B4-BE49-F238E27FC236}">
                      <a16:creationId xmlns:a16="http://schemas.microsoft.com/office/drawing/2014/main" id="{926AE113-48F4-764A-3743-124115721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線接點 169">
                  <a:extLst>
                    <a:ext uri="{FF2B5EF4-FFF2-40B4-BE49-F238E27FC236}">
                      <a16:creationId xmlns:a16="http://schemas.microsoft.com/office/drawing/2014/main" id="{9ECF4615-DAC2-7A0D-72AF-A3350095676F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>
                  <a:extLst>
                    <a:ext uri="{FF2B5EF4-FFF2-40B4-BE49-F238E27FC236}">
                      <a16:creationId xmlns:a16="http://schemas.microsoft.com/office/drawing/2014/main" id="{ED41F367-3867-A7F1-FE4F-2EE220E7C238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接點 171">
                  <a:extLst>
                    <a:ext uri="{FF2B5EF4-FFF2-40B4-BE49-F238E27FC236}">
                      <a16:creationId xmlns:a16="http://schemas.microsoft.com/office/drawing/2014/main" id="{59C6D007-96F5-F451-CACA-5932A2789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平行四邊形 164">
                <a:extLst>
                  <a:ext uri="{FF2B5EF4-FFF2-40B4-BE49-F238E27FC236}">
                    <a16:creationId xmlns:a16="http://schemas.microsoft.com/office/drawing/2014/main" id="{CEEACCD2-4F5B-807A-4243-002FA8890D24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平行四邊形 165">
                <a:extLst>
                  <a:ext uri="{FF2B5EF4-FFF2-40B4-BE49-F238E27FC236}">
                    <a16:creationId xmlns:a16="http://schemas.microsoft.com/office/drawing/2014/main" id="{62A896F3-E927-63CD-3F05-58AAACA0C544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平行四邊形 166">
                <a:extLst>
                  <a:ext uri="{FF2B5EF4-FFF2-40B4-BE49-F238E27FC236}">
                    <a16:creationId xmlns:a16="http://schemas.microsoft.com/office/drawing/2014/main" id="{122C4B03-7459-0EA5-694F-3DE8E47ADBA8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平行四邊形 167">
                <a:extLst>
                  <a:ext uri="{FF2B5EF4-FFF2-40B4-BE49-F238E27FC236}">
                    <a16:creationId xmlns:a16="http://schemas.microsoft.com/office/drawing/2014/main" id="{8BD5C6ED-77B3-3740-3C11-B78FB4EB43D5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EC7BC7-98E6-9C4E-BC23-43DEC3C55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50" y="0"/>
            <a:ext cx="3409372" cy="17224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BC877D1-C7FB-61C3-5134-12370091BF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003" y="1688005"/>
            <a:ext cx="3409372" cy="17674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AD216F9-D8C9-4B3E-6F92-89043E407E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801"/>
          <a:stretch/>
        </p:blipFill>
        <p:spPr>
          <a:xfrm>
            <a:off x="890920" y="3421026"/>
            <a:ext cx="3409372" cy="17224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090FC87-9168-8389-F520-414E087752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3409372" cy="172362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6C50469-17E3-496D-2FFD-D1810BBF1F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7627" y="1688005"/>
            <a:ext cx="3232471" cy="172247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D1CB9FC-3A58-EB8C-93FC-C5AEF87568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7679" y="3419872"/>
            <a:ext cx="3232471" cy="172247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EDB448D-447F-2E55-29FD-977389319A1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6897" y="784237"/>
            <a:ext cx="3100730" cy="180753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388B289-AD90-3785-7AE2-4F8BDB18C39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37851" y="2095431"/>
            <a:ext cx="3100730" cy="18075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C57EBE-B332-31A1-53CF-9A89802321B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781249" y="3519956"/>
            <a:ext cx="3313665" cy="13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117372" y="4523029"/>
            <a:ext cx="490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目標：開發</a:t>
            </a:r>
            <a:r>
              <a:rPr lang="en-US" altLang="zh-TW" sz="1800" b="1" dirty="0">
                <a:solidFill>
                  <a:srgbClr val="002855"/>
                </a:solidFill>
                <a:latin typeface="+mj-ea"/>
                <a:ea typeface="+mj-ea"/>
              </a:rPr>
              <a:t>DX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工具，提高數據、情報的有效性</a:t>
            </a:r>
            <a:endParaRPr lang="ja-JP" altLang="en-US" sz="1800" b="1" dirty="0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生產中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破裂的恐懼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欠點情報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latin typeface="+mj-ea"/>
                    <a:ea typeface="+mj-ea"/>
                  </a:rPr>
                  <a:t>    參考性低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 品質情報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無法立即掌握 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無法定量化的經驗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19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1FF2780-FDEA-E569-342A-498752A5A5BA}"/>
              </a:ext>
            </a:extLst>
          </p:cNvPr>
          <p:cNvCxnSpPr>
            <a:cxnSpLocks/>
          </p:cNvCxnSpPr>
          <p:nvPr/>
        </p:nvCxnSpPr>
        <p:spPr>
          <a:xfrm flipV="1">
            <a:off x="2198359" y="3665654"/>
            <a:ext cx="1325671" cy="643665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219D9B-F2C4-DD0A-490F-B472C6F6EDCE}"/>
              </a:ext>
            </a:extLst>
          </p:cNvPr>
          <p:cNvCxnSpPr>
            <a:cxnSpLocks/>
          </p:cNvCxnSpPr>
          <p:nvPr/>
        </p:nvCxnSpPr>
        <p:spPr>
          <a:xfrm>
            <a:off x="1723142" y="2218622"/>
            <a:ext cx="1930810" cy="1114508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ED3D561-9382-7A5E-341A-4D699168A470}"/>
              </a:ext>
            </a:extLst>
          </p:cNvPr>
          <p:cNvCxnSpPr>
            <a:cxnSpLocks/>
          </p:cNvCxnSpPr>
          <p:nvPr/>
        </p:nvCxnSpPr>
        <p:spPr>
          <a:xfrm>
            <a:off x="3738775" y="2421160"/>
            <a:ext cx="521263" cy="816026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8B6E44C-66AB-EA15-7708-A528FA58A784}"/>
              </a:ext>
            </a:extLst>
          </p:cNvPr>
          <p:cNvCxnSpPr>
            <a:cxnSpLocks/>
          </p:cNvCxnSpPr>
          <p:nvPr/>
        </p:nvCxnSpPr>
        <p:spPr>
          <a:xfrm flipH="1">
            <a:off x="5615196" y="1986604"/>
            <a:ext cx="1629712" cy="1418314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A93EC0B-3122-E3F6-7595-DA9AFF4A4D3A}"/>
              </a:ext>
            </a:extLst>
          </p:cNvPr>
          <p:cNvCxnSpPr>
            <a:cxnSpLocks/>
          </p:cNvCxnSpPr>
          <p:nvPr/>
        </p:nvCxnSpPr>
        <p:spPr>
          <a:xfrm flipH="1">
            <a:off x="4654155" y="2039356"/>
            <a:ext cx="755327" cy="1176430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1D9DB76-A812-5285-EA10-0EC660B44DA0}"/>
              </a:ext>
            </a:extLst>
          </p:cNvPr>
          <p:cNvCxnSpPr>
            <a:cxnSpLocks/>
          </p:cNvCxnSpPr>
          <p:nvPr/>
        </p:nvCxnSpPr>
        <p:spPr>
          <a:xfrm flipH="1" flipV="1">
            <a:off x="5606299" y="3723244"/>
            <a:ext cx="1638609" cy="406481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5B90741-BD8B-F335-048F-36C1EC95B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" r="1288"/>
          <a:stretch/>
        </p:blipFill>
        <p:spPr>
          <a:xfrm>
            <a:off x="3349389" y="2966267"/>
            <a:ext cx="2467927" cy="1358188"/>
          </a:xfrm>
          <a:prstGeom prst="roundRect">
            <a:avLst>
              <a:gd name="adj" fmla="val 24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172E1467-972B-1886-E657-8B621EA25403}"/>
              </a:ext>
            </a:extLst>
          </p:cNvPr>
          <p:cNvGrpSpPr/>
          <p:nvPr/>
        </p:nvGrpSpPr>
        <p:grpSpPr>
          <a:xfrm>
            <a:off x="776346" y="1058604"/>
            <a:ext cx="1269848" cy="1422459"/>
            <a:chOff x="470855" y="1356937"/>
            <a:chExt cx="1269848" cy="1422459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65E8F9AE-2860-0618-414F-A511F9A6CD0F}"/>
                </a:ext>
              </a:extLst>
            </p:cNvPr>
            <p:cNvGrpSpPr/>
            <p:nvPr/>
          </p:nvGrpSpPr>
          <p:grpSpPr>
            <a:xfrm>
              <a:off x="549349" y="1356937"/>
              <a:ext cx="1191354" cy="1191354"/>
              <a:chOff x="1417765" y="1626781"/>
              <a:chExt cx="1260000" cy="126000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FFE831E3-E237-6629-AF7B-48024A89F647}"/>
                  </a:ext>
                </a:extLst>
              </p:cNvPr>
              <p:cNvSpPr/>
              <p:nvPr/>
            </p:nvSpPr>
            <p:spPr>
              <a:xfrm>
                <a:off x="1417765" y="1626781"/>
                <a:ext cx="1260000" cy="126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AC4930F6-6DBC-C9BD-4A6D-2B74E29AEC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86411" y="1695427"/>
                <a:ext cx="1122708" cy="1122708"/>
              </a:xfrm>
              <a:prstGeom prst="ellipse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4989746-DFA4-FF86-9CFB-D329199C13E8}"/>
                </a:ext>
              </a:extLst>
            </p:cNvPr>
            <p:cNvSpPr txBox="1"/>
            <p:nvPr/>
          </p:nvSpPr>
          <p:spPr>
            <a:xfrm>
              <a:off x="470855" y="2471619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原料數據</a:t>
              </a:r>
              <a:endParaRPr lang="en-US" altLang="zh-TW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84C96AB-820F-A29D-4B51-CE207A94926E}"/>
              </a:ext>
            </a:extLst>
          </p:cNvPr>
          <p:cNvGrpSpPr/>
          <p:nvPr/>
        </p:nvGrpSpPr>
        <p:grpSpPr>
          <a:xfrm>
            <a:off x="2298031" y="1003455"/>
            <a:ext cx="1947329" cy="1400920"/>
            <a:chOff x="1879195" y="667340"/>
            <a:chExt cx="1947329" cy="1400920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BC41B573-8423-7CE3-8D50-D4005ED87A47}"/>
                </a:ext>
              </a:extLst>
            </p:cNvPr>
            <p:cNvGrpSpPr/>
            <p:nvPr/>
          </p:nvGrpSpPr>
          <p:grpSpPr>
            <a:xfrm>
              <a:off x="2635170" y="876906"/>
              <a:ext cx="1191354" cy="1191354"/>
              <a:chOff x="2463499" y="920094"/>
              <a:chExt cx="1191354" cy="1191354"/>
            </a:xfrm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7BAF0F12-EF4B-5884-27C1-D9FEF6736044}"/>
                  </a:ext>
                </a:extLst>
              </p:cNvPr>
              <p:cNvSpPr/>
              <p:nvPr/>
            </p:nvSpPr>
            <p:spPr>
              <a:xfrm>
                <a:off x="2463499" y="920094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13057A75-9584-8600-7A78-169D0BD1E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6978" t="4869" r="21304" b="2779"/>
              <a:stretch>
                <a:fillRect/>
              </a:stretch>
            </p:blipFill>
            <p:spPr>
              <a:xfrm>
                <a:off x="2519176" y="975771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076AD37-26D3-646A-16DC-F59EA7FC6A60}"/>
                </a:ext>
              </a:extLst>
            </p:cNvPr>
            <p:cNvSpPr txBox="1"/>
            <p:nvPr/>
          </p:nvSpPr>
          <p:spPr>
            <a:xfrm>
              <a:off x="1879195" y="667340"/>
              <a:ext cx="1441420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溶解、</a:t>
              </a:r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清澄數據</a:t>
              </a:r>
              <a:endParaRPr lang="en-US" altLang="zh-TW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594607D-4AC2-4060-881C-C5113122A186}"/>
              </a:ext>
            </a:extLst>
          </p:cNvPr>
          <p:cNvGrpSpPr/>
          <p:nvPr/>
        </p:nvGrpSpPr>
        <p:grpSpPr>
          <a:xfrm>
            <a:off x="1023679" y="3163063"/>
            <a:ext cx="1482350" cy="1419677"/>
            <a:chOff x="508903" y="3042684"/>
            <a:chExt cx="1482350" cy="141967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05878E67-8523-5B09-0D38-16B19C193907}"/>
                </a:ext>
              </a:extLst>
            </p:cNvPr>
            <p:cNvGrpSpPr/>
            <p:nvPr/>
          </p:nvGrpSpPr>
          <p:grpSpPr>
            <a:xfrm>
              <a:off x="799899" y="3042684"/>
              <a:ext cx="1191354" cy="1191354"/>
              <a:chOff x="1027789" y="2870662"/>
              <a:chExt cx="1191354" cy="1191354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E11F5D37-4A39-3438-A839-D8166054D065}"/>
                  </a:ext>
                </a:extLst>
              </p:cNvPr>
              <p:cNvSpPr/>
              <p:nvPr/>
            </p:nvSpPr>
            <p:spPr>
              <a:xfrm>
                <a:off x="1027789" y="2870662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5" name="圖片 54">
                <a:extLst>
                  <a:ext uri="{FF2B5EF4-FFF2-40B4-BE49-F238E27FC236}">
                    <a16:creationId xmlns:a16="http://schemas.microsoft.com/office/drawing/2014/main" id="{6458E4C3-0077-5316-0552-737FC9F620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458" t="681" r="30524" b="1020"/>
              <a:stretch/>
            </p:blipFill>
            <p:spPr>
              <a:xfrm>
                <a:off x="1082878" y="2926339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4A951C-BCEF-19DE-C15A-2976DAAEF9C5}"/>
                </a:ext>
              </a:extLst>
            </p:cNvPr>
            <p:cNvSpPr/>
            <p:nvPr/>
          </p:nvSpPr>
          <p:spPr>
            <a:xfrm>
              <a:off x="508903" y="4154584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成形數據</a:t>
              </a:r>
              <a:endParaRPr kumimoji="1" lang="zh-TW" altLang="en-US" sz="14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CF5643E-607D-CDEA-3C33-0273F5563789}"/>
              </a:ext>
            </a:extLst>
          </p:cNvPr>
          <p:cNvGrpSpPr/>
          <p:nvPr/>
        </p:nvGrpSpPr>
        <p:grpSpPr>
          <a:xfrm>
            <a:off x="4975820" y="865637"/>
            <a:ext cx="1219192" cy="1428744"/>
            <a:chOff x="6863724" y="3221067"/>
            <a:chExt cx="1219192" cy="1428744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336C3734-CB6B-F3E3-E1F6-4CC00DAFB1E4}"/>
                </a:ext>
              </a:extLst>
            </p:cNvPr>
            <p:cNvGrpSpPr/>
            <p:nvPr/>
          </p:nvGrpSpPr>
          <p:grpSpPr>
            <a:xfrm>
              <a:off x="6863724" y="3221067"/>
              <a:ext cx="1191354" cy="1191354"/>
              <a:chOff x="7179360" y="2937287"/>
              <a:chExt cx="1191354" cy="1191354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6412B7E4-D0E8-24DA-4256-B60ABA2B8B0C}"/>
                  </a:ext>
                </a:extLst>
              </p:cNvPr>
              <p:cNvSpPr/>
              <p:nvPr/>
            </p:nvSpPr>
            <p:spPr>
              <a:xfrm>
                <a:off x="7179360" y="2937287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105CEE35-B6AC-4D9D-9B79-1D75E9A4E4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404" t="8190" r="14848" b="1157"/>
              <a:stretch/>
            </p:blipFill>
            <p:spPr>
              <a:xfrm flipH="1">
                <a:off x="7235037" y="2989300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108000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241766" y="0"/>
                      <a:pt x="0" y="241766"/>
                      <a:pt x="0" y="540000"/>
                    </a:cubicBezTo>
                    <a:cubicBezTo>
                      <a:pt x="0" y="838234"/>
                      <a:pt x="241766" y="1080000"/>
                      <a:pt x="540000" y="1080000"/>
                    </a:cubicBezTo>
                    <a:cubicBezTo>
                      <a:pt x="838234" y="1080000"/>
                      <a:pt x="1080000" y="838234"/>
                      <a:pt x="1080000" y="540000"/>
                    </a:cubicBezTo>
                    <a:cubicBezTo>
                      <a:pt x="1080000" y="241766"/>
                      <a:pt x="838234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ECD45BE-D0B0-1757-2499-50E1B4F38145}"/>
                </a:ext>
              </a:extLst>
            </p:cNvPr>
            <p:cNvSpPr/>
            <p:nvPr/>
          </p:nvSpPr>
          <p:spPr>
            <a:xfrm>
              <a:off x="7180105" y="4342034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徐冷數據</a:t>
              </a:r>
              <a:endParaRPr kumimoji="1" lang="zh-TW" altLang="en-US" sz="14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E99416F-D605-AFEC-30B9-50D7E869E612}"/>
              </a:ext>
            </a:extLst>
          </p:cNvPr>
          <p:cNvGrpSpPr/>
          <p:nvPr/>
        </p:nvGrpSpPr>
        <p:grpSpPr>
          <a:xfrm>
            <a:off x="7052665" y="1058072"/>
            <a:ext cx="1269347" cy="1428287"/>
            <a:chOff x="7566764" y="1825010"/>
            <a:chExt cx="1269347" cy="142828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9B405A6-AFB8-B99D-844B-6B75A7BFE93B}"/>
                </a:ext>
              </a:extLst>
            </p:cNvPr>
            <p:cNvGrpSpPr/>
            <p:nvPr/>
          </p:nvGrpSpPr>
          <p:grpSpPr>
            <a:xfrm>
              <a:off x="7566764" y="1825010"/>
              <a:ext cx="1191354" cy="1191354"/>
              <a:chOff x="7566764" y="1825010"/>
              <a:chExt cx="1191354" cy="1191354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F803CA98-1E19-232E-5D4D-4A049863C36E}"/>
                  </a:ext>
                </a:extLst>
              </p:cNvPr>
              <p:cNvSpPr/>
              <p:nvPr/>
            </p:nvSpPr>
            <p:spPr>
              <a:xfrm>
                <a:off x="7566764" y="1825010"/>
                <a:ext cx="1191354" cy="119135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D7A8F98F-C161-BC95-665C-1047AF4EF8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134" t="2299" r="20895" b="7048"/>
              <a:stretch/>
            </p:blipFill>
            <p:spPr>
              <a:xfrm>
                <a:off x="7622441" y="1880687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7DCF7F6-EE2E-64E9-A311-176F1A443D2C}"/>
                </a:ext>
              </a:extLst>
            </p:cNvPr>
            <p:cNvSpPr/>
            <p:nvPr/>
          </p:nvSpPr>
          <p:spPr>
            <a:xfrm>
              <a:off x="7574226" y="2945520"/>
              <a:ext cx="1261885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品質精查</a:t>
              </a:r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數據</a:t>
              </a:r>
              <a:endParaRPr kumimoji="1" lang="zh-TW" altLang="en-US" sz="14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B12FAF5-3A26-9019-E466-5798D5FDAB97}"/>
              </a:ext>
            </a:extLst>
          </p:cNvPr>
          <p:cNvGrpSpPr/>
          <p:nvPr/>
        </p:nvGrpSpPr>
        <p:grpSpPr>
          <a:xfrm>
            <a:off x="6214423" y="3181491"/>
            <a:ext cx="2037058" cy="1303207"/>
            <a:chOff x="4434932" y="1248213"/>
            <a:chExt cx="2037058" cy="1303207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ECB74F6A-97C5-5972-DD4D-F89DB4B5295E}"/>
                </a:ext>
              </a:extLst>
            </p:cNvPr>
            <p:cNvGrpSpPr/>
            <p:nvPr/>
          </p:nvGrpSpPr>
          <p:grpSpPr>
            <a:xfrm>
              <a:off x="5280636" y="1248213"/>
              <a:ext cx="1191354" cy="1191354"/>
              <a:chOff x="6418792" y="844603"/>
              <a:chExt cx="1191354" cy="1191354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707D455B-A444-F9B4-B340-2D50B487DB95}"/>
                  </a:ext>
                </a:extLst>
              </p:cNvPr>
              <p:cNvSpPr/>
              <p:nvPr/>
            </p:nvSpPr>
            <p:spPr>
              <a:xfrm>
                <a:off x="6418792" y="844603"/>
                <a:ext cx="1191354" cy="119135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CFA391A-5889-C0A9-E03C-8ACE71351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3122" t="163" r="17654" b="359"/>
              <a:stretch/>
            </p:blipFill>
            <p:spPr>
              <a:xfrm>
                <a:off x="6474469" y="902259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6AA558A-B866-F0A9-78E3-525F16CDDED5}"/>
                </a:ext>
              </a:extLst>
            </p:cNvPr>
            <p:cNvSpPr/>
            <p:nvPr/>
          </p:nvSpPr>
          <p:spPr>
            <a:xfrm>
              <a:off x="4434932" y="2243643"/>
              <a:ext cx="1261885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素板捆包數據</a:t>
              </a:r>
              <a:endParaRPr kumimoji="1" lang="zh-TW" altLang="en-US" sz="14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4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2861194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5920946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E0E68C-5D5E-A50F-0169-D226290AD355}"/>
              </a:ext>
            </a:extLst>
          </p:cNvPr>
          <p:cNvGrpSpPr/>
          <p:nvPr/>
        </p:nvGrpSpPr>
        <p:grpSpPr>
          <a:xfrm>
            <a:off x="3448355" y="2993786"/>
            <a:ext cx="767627" cy="1148969"/>
            <a:chOff x="3448355" y="2993786"/>
            <a:chExt cx="767627" cy="1148969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F2EB6D3-E726-4009-E62E-4D5D59FB8A94}"/>
                </a:ext>
              </a:extLst>
            </p:cNvPr>
            <p:cNvGrpSpPr/>
            <p:nvPr/>
          </p:nvGrpSpPr>
          <p:grpSpPr>
            <a:xfrm>
              <a:off x="3448355" y="3042598"/>
              <a:ext cx="767627" cy="1100157"/>
              <a:chOff x="306006" y="2233868"/>
              <a:chExt cx="870778" cy="1247992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1D0F5013-C8B2-C9D5-2E3C-89C368F5CE08}"/>
                  </a:ext>
                </a:extLst>
              </p:cNvPr>
              <p:cNvSpPr/>
              <p:nvPr/>
            </p:nvSpPr>
            <p:spPr>
              <a:xfrm>
                <a:off x="347661" y="2233868"/>
                <a:ext cx="784072" cy="1171049"/>
              </a:xfrm>
              <a:prstGeom prst="roundRect">
                <a:avLst>
                  <a:gd name="adj" fmla="val 5997"/>
                </a:avLst>
              </a:prstGeom>
              <a:solidFill>
                <a:srgbClr val="FFFFFF">
                  <a:alpha val="85098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zh-TW" altLang="en-US" sz="800" dirty="0">
                  <a:solidFill>
                    <a:srgbClr val="FF6600"/>
                  </a:solidFill>
                </a:endParaRPr>
              </a:p>
            </p:txBody>
          </p:sp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B400911B-2C09-EEDF-F270-2DEE0F97F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006" y="2512769"/>
                <a:ext cx="870778" cy="969091"/>
              </a:xfrm>
              <a:prstGeom prst="rect">
                <a:avLst/>
              </a:prstGeom>
            </p:spPr>
          </p:pic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049F2FA-456D-86F3-826D-9088C4C559E3}"/>
                </a:ext>
              </a:extLst>
            </p:cNvPr>
            <p:cNvSpPr/>
            <p:nvPr/>
          </p:nvSpPr>
          <p:spPr>
            <a:xfrm>
              <a:off x="3495743" y="2993786"/>
              <a:ext cx="6698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1600" dirty="0">
                  <a:solidFill>
                    <a:srgbClr val="FF6600"/>
                  </a:solidFill>
                </a:rPr>
                <a:t>HOT</a:t>
              </a:r>
              <a:endParaRPr kumimoji="1" lang="zh-TW" altLang="en-US" sz="16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2139E1DD-1CF1-EAF6-8A9B-7DC2E5E5B72C}"/>
              </a:ext>
            </a:extLst>
          </p:cNvPr>
          <p:cNvGrpSpPr/>
          <p:nvPr/>
        </p:nvGrpSpPr>
        <p:grpSpPr>
          <a:xfrm>
            <a:off x="4972638" y="2993786"/>
            <a:ext cx="813043" cy="1081142"/>
            <a:chOff x="4972638" y="2993786"/>
            <a:chExt cx="813043" cy="1081142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11B00078-0116-015F-670E-834F7694B705}"/>
                </a:ext>
              </a:extLst>
            </p:cNvPr>
            <p:cNvGrpSpPr/>
            <p:nvPr/>
          </p:nvGrpSpPr>
          <p:grpSpPr>
            <a:xfrm>
              <a:off x="4972638" y="2993786"/>
              <a:ext cx="813043" cy="1081142"/>
              <a:chOff x="3424153" y="2993786"/>
              <a:chExt cx="813043" cy="1081142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CAC0437A-B8D6-8D61-19D8-A78B4D7B153E}"/>
                  </a:ext>
                </a:extLst>
              </p:cNvPr>
              <p:cNvSpPr/>
              <p:nvPr/>
            </p:nvSpPr>
            <p:spPr>
              <a:xfrm>
                <a:off x="3485075" y="3042599"/>
                <a:ext cx="691192" cy="1032329"/>
              </a:xfrm>
              <a:prstGeom prst="roundRect">
                <a:avLst>
                  <a:gd name="adj" fmla="val 5997"/>
                </a:avLst>
              </a:prstGeom>
              <a:solidFill>
                <a:srgbClr val="FFFFFF">
                  <a:alpha val="85098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zh-TW" altLang="en-US" sz="8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E236E00-60C9-7E6A-B2E7-FB072C16F3DC}"/>
                  </a:ext>
                </a:extLst>
              </p:cNvPr>
              <p:cNvSpPr/>
              <p:nvPr/>
            </p:nvSpPr>
            <p:spPr>
              <a:xfrm>
                <a:off x="3424153" y="2993786"/>
                <a:ext cx="813043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TW" sz="1600" dirty="0">
                    <a:solidFill>
                      <a:srgbClr val="0000FF"/>
                    </a:solidFill>
                  </a:rPr>
                  <a:t>COLD</a:t>
                </a:r>
                <a:endParaRPr kumimoji="1" lang="zh-TW" altLang="en-US" sz="1600" dirty="0">
                  <a:solidFill>
                    <a:srgbClr val="0000FF"/>
                  </a:solidFill>
                </a:endParaRPr>
              </a:p>
            </p:txBody>
          </p:sp>
        </p:grp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12720D9B-7352-FC62-35E7-7092975A8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67515" y="3288461"/>
              <a:ext cx="638022" cy="73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圖片 134">
            <a:extLst>
              <a:ext uri="{FF2B5EF4-FFF2-40B4-BE49-F238E27FC236}">
                <a16:creationId xmlns:a16="http://schemas.microsoft.com/office/drawing/2014/main" id="{BF4968E0-4128-976A-D11C-705488B2D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7298" y="1940215"/>
            <a:ext cx="1831211" cy="1383719"/>
          </a:xfrm>
          <a:prstGeom prst="rect">
            <a:avLst/>
          </a:prstGeom>
        </p:spPr>
      </p:pic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C25CF399-34F9-9413-8B56-1BF9A6037ABE}"/>
              </a:ext>
            </a:extLst>
          </p:cNvPr>
          <p:cNvSpPr/>
          <p:nvPr/>
        </p:nvSpPr>
        <p:spPr>
          <a:xfrm>
            <a:off x="5326681" y="1022350"/>
            <a:ext cx="3003285" cy="904348"/>
          </a:xfrm>
          <a:prstGeom prst="roundRect">
            <a:avLst>
              <a:gd name="adj" fmla="val 38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kumimoji="1" lang="zh-TW" altLang="en-US" sz="1100" dirty="0">
              <a:solidFill>
                <a:srgbClr val="404040"/>
              </a:solidFill>
            </a:endParaRPr>
          </a:p>
        </p:txBody>
      </p: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22B8524E-C549-5A99-82C6-8AD9C875096A}"/>
              </a:ext>
            </a:extLst>
          </p:cNvPr>
          <p:cNvGrpSpPr/>
          <p:nvPr/>
        </p:nvGrpSpPr>
        <p:grpSpPr>
          <a:xfrm>
            <a:off x="682313" y="1022350"/>
            <a:ext cx="2804070" cy="3371056"/>
            <a:chOff x="424861" y="1022350"/>
            <a:chExt cx="2804070" cy="3371056"/>
          </a:xfrm>
        </p:grpSpPr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20317BE6-207A-CAEF-FCCA-AC493C689647}"/>
                </a:ext>
              </a:extLst>
            </p:cNvPr>
            <p:cNvGrpSpPr/>
            <p:nvPr/>
          </p:nvGrpSpPr>
          <p:grpSpPr>
            <a:xfrm>
              <a:off x="424861" y="1022350"/>
              <a:ext cx="2804070" cy="3371056"/>
              <a:chOff x="424861" y="1022350"/>
              <a:chExt cx="2804070" cy="3371056"/>
            </a:xfrm>
          </p:grpSpPr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9F9DC8CE-2CF3-FAFE-52D2-874316C7C3EA}"/>
                  </a:ext>
                </a:extLst>
              </p:cNvPr>
              <p:cNvSpPr/>
              <p:nvPr/>
            </p:nvSpPr>
            <p:spPr>
              <a:xfrm>
                <a:off x="424861" y="1022350"/>
                <a:ext cx="2773784" cy="3219450"/>
              </a:xfrm>
              <a:prstGeom prst="roundRect">
                <a:avLst>
                  <a:gd name="adj" fmla="val 3893"/>
                </a:avLst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endParaRPr kumimoji="1" lang="zh-TW" altLang="en-US" sz="11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A58D08A3-672E-424C-07A2-BC6D2C856201}"/>
                  </a:ext>
                </a:extLst>
              </p:cNvPr>
              <p:cNvSpPr/>
              <p:nvPr/>
            </p:nvSpPr>
            <p:spPr>
              <a:xfrm>
                <a:off x="778707" y="1045620"/>
                <a:ext cx="1982402" cy="292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300" dirty="0">
                    <a:solidFill>
                      <a:schemeClr val="tx1"/>
                    </a:solidFill>
                  </a:rPr>
                  <a:t>總社開發</a:t>
                </a:r>
                <a:r>
                  <a:rPr kumimoji="1" lang="en-US" altLang="zh-TW" sz="1300" dirty="0">
                    <a:solidFill>
                      <a:schemeClr val="tx1"/>
                    </a:solidFill>
                  </a:rPr>
                  <a:t>Data Station</a:t>
                </a:r>
                <a:endParaRPr kumimoji="1" lang="zh-TW" alt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013EE008-8355-6122-7500-74F8C28E6CC6}"/>
                  </a:ext>
                </a:extLst>
              </p:cNvPr>
              <p:cNvSpPr/>
              <p:nvPr/>
            </p:nvSpPr>
            <p:spPr>
              <a:xfrm>
                <a:off x="656452" y="1331846"/>
                <a:ext cx="2346098" cy="1239903"/>
              </a:xfrm>
              <a:prstGeom prst="roundRect">
                <a:avLst>
                  <a:gd name="adj" fmla="val 292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noAutofit/>
              </a:bodyPr>
              <a:lstStyle/>
              <a:p>
                <a:r>
                  <a:rPr kumimoji="1" lang="en-US" altLang="zh-TW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 Sta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統整了</a:t>
                </a:r>
                <a:r>
                  <a:rPr lang="en-US" altLang="zh-TW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相關數據，及</a:t>
                </a:r>
                <a:endParaRPr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檢查機的品質狀況，並進行了彙</a:t>
                </a:r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整</a:t>
                </a:r>
                <a:endParaRPr kumimoji="1"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及趨勢的呈現。不過，欠點的分類</a:t>
                </a:r>
                <a:endParaRPr kumimoji="1"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只有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種類，沒有</a:t>
                </a:r>
                <a:r>
                  <a:rPr lang="en-US" altLang="zh-TW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不同區域的欠</a:t>
                </a:r>
                <a:endParaRPr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點型態。所以</a:t>
                </a:r>
                <a:r>
                  <a:rPr lang="en-US" altLang="zh-TW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同仁</a:t>
                </a:r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提出了</a:t>
                </a:r>
                <a:endParaRPr kumimoji="1" lang="en-US" altLang="zh-TW" sz="105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「窯欠點型態圖表」的需求。</a:t>
                </a:r>
              </a:p>
            </p:txBody>
          </p:sp>
          <p:grpSp>
            <p:nvGrpSpPr>
              <p:cNvPr id="46" name="群組 45">
                <a:extLst>
                  <a:ext uri="{FF2B5EF4-FFF2-40B4-BE49-F238E27FC236}">
                    <a16:creationId xmlns:a16="http://schemas.microsoft.com/office/drawing/2014/main" id="{657ABAF5-2CF7-1641-B2D6-D18B72DE9E46}"/>
                  </a:ext>
                </a:extLst>
              </p:cNvPr>
              <p:cNvGrpSpPr/>
              <p:nvPr/>
            </p:nvGrpSpPr>
            <p:grpSpPr>
              <a:xfrm>
                <a:off x="510185" y="2913818"/>
                <a:ext cx="911137" cy="1271826"/>
                <a:chOff x="1087307" y="2316163"/>
                <a:chExt cx="1920875" cy="2681287"/>
              </a:xfrm>
              <a:effectLst>
                <a:outerShdw blurRad="25400" dist="38100" dir="3000000" algn="tl" rotWithShape="0">
                  <a:prstClr val="black">
                    <a:alpha val="70000"/>
                  </a:prstClr>
                </a:outerShdw>
              </a:effectLst>
            </p:grpSpPr>
            <p:sp>
              <p:nvSpPr>
                <p:cNvPr id="47" name="Freeform 33">
                  <a:extLst>
                    <a:ext uri="{FF2B5EF4-FFF2-40B4-BE49-F238E27FC236}">
                      <a16:creationId xmlns:a16="http://schemas.microsoft.com/office/drawing/2014/main" id="{3D0A4CC1-0529-6641-081A-16AAC87CF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157" y="4519613"/>
                  <a:ext cx="1012825" cy="374650"/>
                </a:xfrm>
                <a:custGeom>
                  <a:avLst/>
                  <a:gdLst>
                    <a:gd name="T0" fmla="*/ 0 w 356"/>
                    <a:gd name="T1" fmla="*/ 94 h 132"/>
                    <a:gd name="T2" fmla="*/ 85 w 356"/>
                    <a:gd name="T3" fmla="*/ 106 h 132"/>
                    <a:gd name="T4" fmla="*/ 187 w 356"/>
                    <a:gd name="T5" fmla="*/ 77 h 132"/>
                    <a:gd name="T6" fmla="*/ 249 w 356"/>
                    <a:gd name="T7" fmla="*/ 58 h 132"/>
                    <a:gd name="T8" fmla="*/ 315 w 356"/>
                    <a:gd name="T9" fmla="*/ 14 h 132"/>
                    <a:gd name="T10" fmla="*/ 348 w 356"/>
                    <a:gd name="T11" fmla="*/ 2 h 132"/>
                    <a:gd name="T12" fmla="*/ 356 w 356"/>
                    <a:gd name="T13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6" h="132">
                      <a:moveTo>
                        <a:pt x="0" y="94"/>
                      </a:moveTo>
                      <a:cubicBezTo>
                        <a:pt x="6" y="101"/>
                        <a:pt x="26" y="132"/>
                        <a:pt x="85" y="106"/>
                      </a:cubicBezTo>
                      <a:cubicBezTo>
                        <a:pt x="106" y="97"/>
                        <a:pt x="176" y="80"/>
                        <a:pt x="187" y="77"/>
                      </a:cubicBezTo>
                      <a:cubicBezTo>
                        <a:pt x="198" y="75"/>
                        <a:pt x="223" y="61"/>
                        <a:pt x="249" y="58"/>
                      </a:cubicBezTo>
                      <a:cubicBezTo>
                        <a:pt x="276" y="54"/>
                        <a:pt x="293" y="22"/>
                        <a:pt x="315" y="14"/>
                      </a:cubicBezTo>
                      <a:cubicBezTo>
                        <a:pt x="337" y="5"/>
                        <a:pt x="333" y="1"/>
                        <a:pt x="348" y="2"/>
                      </a:cubicBezTo>
                      <a:cubicBezTo>
                        <a:pt x="351" y="2"/>
                        <a:pt x="354" y="0"/>
                        <a:pt x="356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8" name="Freeform 34">
                  <a:extLst>
                    <a:ext uri="{FF2B5EF4-FFF2-40B4-BE49-F238E27FC236}">
                      <a16:creationId xmlns:a16="http://schemas.microsoft.com/office/drawing/2014/main" id="{F5B338ED-72A5-7132-3673-001FB2ACF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3082" y="3198813"/>
                  <a:ext cx="57150" cy="90487"/>
                </a:xfrm>
                <a:custGeom>
                  <a:avLst/>
                  <a:gdLst>
                    <a:gd name="T0" fmla="*/ 0 w 20"/>
                    <a:gd name="T1" fmla="*/ 0 h 32"/>
                    <a:gd name="T2" fmla="*/ 7 w 20"/>
                    <a:gd name="T3" fmla="*/ 8 h 32"/>
                    <a:gd name="T4" fmla="*/ 14 w 20"/>
                    <a:gd name="T5" fmla="*/ 24 h 32"/>
                    <a:gd name="T6" fmla="*/ 20 w 20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2" y="2"/>
                        <a:pt x="7" y="8"/>
                        <a:pt x="7" y="8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20" y="32"/>
                        <a:pt x="20" y="32"/>
                        <a:pt x="20" y="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9" name="Freeform 35">
                  <a:extLst>
                    <a:ext uri="{FF2B5EF4-FFF2-40B4-BE49-F238E27FC236}">
                      <a16:creationId xmlns:a16="http://schemas.microsoft.com/office/drawing/2014/main" id="{B145524B-CCC4-CEB5-2B73-FEADB3BE7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7507" y="3298825"/>
                  <a:ext cx="201613" cy="69850"/>
                </a:xfrm>
                <a:custGeom>
                  <a:avLst/>
                  <a:gdLst>
                    <a:gd name="T0" fmla="*/ 0 w 127"/>
                    <a:gd name="T1" fmla="*/ 0 h 44"/>
                    <a:gd name="T2" fmla="*/ 17 w 127"/>
                    <a:gd name="T3" fmla="*/ 24 h 44"/>
                    <a:gd name="T4" fmla="*/ 33 w 127"/>
                    <a:gd name="T5" fmla="*/ 26 h 44"/>
                    <a:gd name="T6" fmla="*/ 57 w 127"/>
                    <a:gd name="T7" fmla="*/ 40 h 44"/>
                    <a:gd name="T8" fmla="*/ 87 w 127"/>
                    <a:gd name="T9" fmla="*/ 17 h 44"/>
                    <a:gd name="T10" fmla="*/ 109 w 127"/>
                    <a:gd name="T11" fmla="*/ 21 h 44"/>
                    <a:gd name="T12" fmla="*/ 127 w 127"/>
                    <a:gd name="T1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7" h="44">
                      <a:moveTo>
                        <a:pt x="0" y="0"/>
                      </a:moveTo>
                      <a:cubicBezTo>
                        <a:pt x="0" y="0"/>
                        <a:pt x="10" y="24"/>
                        <a:pt x="17" y="24"/>
                      </a:cubicBezTo>
                      <a:cubicBezTo>
                        <a:pt x="22" y="24"/>
                        <a:pt x="33" y="19"/>
                        <a:pt x="33" y="26"/>
                      </a:cubicBezTo>
                      <a:cubicBezTo>
                        <a:pt x="33" y="33"/>
                        <a:pt x="46" y="44"/>
                        <a:pt x="57" y="40"/>
                      </a:cubicBezTo>
                      <a:cubicBezTo>
                        <a:pt x="68" y="39"/>
                        <a:pt x="84" y="17"/>
                        <a:pt x="87" y="17"/>
                      </a:cubicBezTo>
                      <a:cubicBezTo>
                        <a:pt x="93" y="17"/>
                        <a:pt x="105" y="21"/>
                        <a:pt x="109" y="21"/>
                      </a:cubicBezTo>
                      <a:cubicBezTo>
                        <a:pt x="113" y="21"/>
                        <a:pt x="127" y="15"/>
                        <a:pt x="127" y="15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0" name="Freeform 36">
                  <a:extLst>
                    <a:ext uri="{FF2B5EF4-FFF2-40B4-BE49-F238E27FC236}">
                      <a16:creationId xmlns:a16="http://schemas.microsoft.com/office/drawing/2014/main" id="{D3D1DC58-26A9-3B15-DDCA-A4339C809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5920" y="3217863"/>
                  <a:ext cx="60325" cy="96837"/>
                </a:xfrm>
                <a:custGeom>
                  <a:avLst/>
                  <a:gdLst>
                    <a:gd name="T0" fmla="*/ 21 w 21"/>
                    <a:gd name="T1" fmla="*/ 0 h 34"/>
                    <a:gd name="T2" fmla="*/ 3 w 21"/>
                    <a:gd name="T3" fmla="*/ 16 h 34"/>
                    <a:gd name="T4" fmla="*/ 1 w 21"/>
                    <a:gd name="T5" fmla="*/ 28 h 34"/>
                    <a:gd name="T6" fmla="*/ 1 w 21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34">
                      <a:moveTo>
                        <a:pt x="21" y="0"/>
                      </a:moveTo>
                      <a:cubicBezTo>
                        <a:pt x="17" y="4"/>
                        <a:pt x="3" y="16"/>
                        <a:pt x="3" y="16"/>
                      </a:cubicBezTo>
                      <a:cubicBezTo>
                        <a:pt x="3" y="16"/>
                        <a:pt x="0" y="26"/>
                        <a:pt x="1" y="28"/>
                      </a:cubicBezTo>
                      <a:cubicBezTo>
                        <a:pt x="2" y="30"/>
                        <a:pt x="2" y="32"/>
                        <a:pt x="1" y="34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1" name="Freeform 37">
                  <a:extLst>
                    <a:ext uri="{FF2B5EF4-FFF2-40B4-BE49-F238E27FC236}">
                      <a16:creationId xmlns:a16="http://schemas.microsoft.com/office/drawing/2014/main" id="{5F196CA9-D4B6-74EB-78BB-B9DDA5983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6657" y="3802063"/>
                  <a:ext cx="171450" cy="660400"/>
                </a:xfrm>
                <a:custGeom>
                  <a:avLst/>
                  <a:gdLst>
                    <a:gd name="T0" fmla="*/ 2 w 60"/>
                    <a:gd name="T1" fmla="*/ 0 h 232"/>
                    <a:gd name="T2" fmla="*/ 10 w 60"/>
                    <a:gd name="T3" fmla="*/ 36 h 232"/>
                    <a:gd name="T4" fmla="*/ 14 w 60"/>
                    <a:gd name="T5" fmla="*/ 54 h 232"/>
                    <a:gd name="T6" fmla="*/ 12 w 60"/>
                    <a:gd name="T7" fmla="*/ 85 h 232"/>
                    <a:gd name="T8" fmla="*/ 5 w 60"/>
                    <a:gd name="T9" fmla="*/ 109 h 232"/>
                    <a:gd name="T10" fmla="*/ 2 w 60"/>
                    <a:gd name="T11" fmla="*/ 128 h 232"/>
                    <a:gd name="T12" fmla="*/ 21 w 60"/>
                    <a:gd name="T13" fmla="*/ 146 h 232"/>
                    <a:gd name="T14" fmla="*/ 36 w 60"/>
                    <a:gd name="T15" fmla="*/ 171 h 232"/>
                    <a:gd name="T16" fmla="*/ 44 w 60"/>
                    <a:gd name="T17" fmla="*/ 212 h 232"/>
                    <a:gd name="T18" fmla="*/ 60 w 60"/>
                    <a:gd name="T19" fmla="*/ 232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" h="232">
                      <a:moveTo>
                        <a:pt x="2" y="0"/>
                      </a:moveTo>
                      <a:cubicBezTo>
                        <a:pt x="2" y="0"/>
                        <a:pt x="8" y="32"/>
                        <a:pt x="10" y="36"/>
                      </a:cubicBezTo>
                      <a:cubicBezTo>
                        <a:pt x="11" y="39"/>
                        <a:pt x="15" y="48"/>
                        <a:pt x="14" y="54"/>
                      </a:cubicBezTo>
                      <a:cubicBezTo>
                        <a:pt x="13" y="59"/>
                        <a:pt x="13" y="82"/>
                        <a:pt x="12" y="85"/>
                      </a:cubicBezTo>
                      <a:cubicBezTo>
                        <a:pt x="11" y="89"/>
                        <a:pt x="6" y="106"/>
                        <a:pt x="5" y="109"/>
                      </a:cubicBezTo>
                      <a:cubicBezTo>
                        <a:pt x="4" y="113"/>
                        <a:pt x="0" y="127"/>
                        <a:pt x="2" y="128"/>
                      </a:cubicBezTo>
                      <a:cubicBezTo>
                        <a:pt x="3" y="129"/>
                        <a:pt x="20" y="142"/>
                        <a:pt x="21" y="146"/>
                      </a:cubicBezTo>
                      <a:cubicBezTo>
                        <a:pt x="22" y="150"/>
                        <a:pt x="34" y="160"/>
                        <a:pt x="36" y="171"/>
                      </a:cubicBezTo>
                      <a:cubicBezTo>
                        <a:pt x="37" y="183"/>
                        <a:pt x="41" y="208"/>
                        <a:pt x="44" y="212"/>
                      </a:cubicBezTo>
                      <a:cubicBezTo>
                        <a:pt x="48" y="218"/>
                        <a:pt x="60" y="232"/>
                        <a:pt x="60" y="2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2" name="Freeform 38">
                  <a:extLst>
                    <a:ext uri="{FF2B5EF4-FFF2-40B4-BE49-F238E27FC236}">
                      <a16:creationId xmlns:a16="http://schemas.microsoft.com/office/drawing/2014/main" id="{211A8611-199C-C658-E427-A61A0F34C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9107" y="3932238"/>
                  <a:ext cx="79375" cy="477837"/>
                </a:xfrm>
                <a:custGeom>
                  <a:avLst/>
                  <a:gdLst>
                    <a:gd name="T0" fmla="*/ 50 w 50"/>
                    <a:gd name="T1" fmla="*/ 301 h 301"/>
                    <a:gd name="T2" fmla="*/ 41 w 50"/>
                    <a:gd name="T3" fmla="*/ 282 h 301"/>
                    <a:gd name="T4" fmla="*/ 43 w 50"/>
                    <a:gd name="T5" fmla="*/ 221 h 301"/>
                    <a:gd name="T6" fmla="*/ 20 w 50"/>
                    <a:gd name="T7" fmla="*/ 70 h 301"/>
                    <a:gd name="T8" fmla="*/ 2 w 50"/>
                    <a:gd name="T9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01">
                      <a:moveTo>
                        <a:pt x="50" y="301"/>
                      </a:moveTo>
                      <a:cubicBezTo>
                        <a:pt x="50" y="299"/>
                        <a:pt x="41" y="291"/>
                        <a:pt x="41" y="282"/>
                      </a:cubicBezTo>
                      <a:cubicBezTo>
                        <a:pt x="40" y="251"/>
                        <a:pt x="45" y="251"/>
                        <a:pt x="43" y="221"/>
                      </a:cubicBezTo>
                      <a:cubicBezTo>
                        <a:pt x="41" y="163"/>
                        <a:pt x="27" y="84"/>
                        <a:pt x="20" y="70"/>
                      </a:cubicBezTo>
                      <a:cubicBezTo>
                        <a:pt x="14" y="56"/>
                        <a:pt x="0" y="23"/>
                        <a:pt x="2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3" name="Freeform 39">
                  <a:extLst>
                    <a:ext uri="{FF2B5EF4-FFF2-40B4-BE49-F238E27FC236}">
                      <a16:creationId xmlns:a16="http://schemas.microsoft.com/office/drawing/2014/main" id="{C6513164-C3B0-6CBE-882A-DFE2CFD43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2132" y="4233863"/>
                  <a:ext cx="741363" cy="176212"/>
                </a:xfrm>
                <a:custGeom>
                  <a:avLst/>
                  <a:gdLst>
                    <a:gd name="T0" fmla="*/ 467 w 467"/>
                    <a:gd name="T1" fmla="*/ 22 h 111"/>
                    <a:gd name="T2" fmla="*/ 445 w 467"/>
                    <a:gd name="T3" fmla="*/ 7 h 111"/>
                    <a:gd name="T4" fmla="*/ 402 w 467"/>
                    <a:gd name="T5" fmla="*/ 4 h 111"/>
                    <a:gd name="T6" fmla="*/ 372 w 467"/>
                    <a:gd name="T7" fmla="*/ 5 h 111"/>
                    <a:gd name="T8" fmla="*/ 365 w 467"/>
                    <a:gd name="T9" fmla="*/ 0 h 111"/>
                    <a:gd name="T10" fmla="*/ 286 w 467"/>
                    <a:gd name="T11" fmla="*/ 36 h 111"/>
                    <a:gd name="T12" fmla="*/ 216 w 467"/>
                    <a:gd name="T13" fmla="*/ 54 h 111"/>
                    <a:gd name="T14" fmla="*/ 29 w 467"/>
                    <a:gd name="T15" fmla="*/ 104 h 111"/>
                    <a:gd name="T16" fmla="*/ 0 w 467"/>
                    <a:gd name="T17" fmla="*/ 10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7" h="111">
                      <a:moveTo>
                        <a:pt x="467" y="22"/>
                      </a:moveTo>
                      <a:cubicBezTo>
                        <a:pt x="467" y="22"/>
                        <a:pt x="451" y="11"/>
                        <a:pt x="445" y="7"/>
                      </a:cubicBezTo>
                      <a:cubicBezTo>
                        <a:pt x="438" y="4"/>
                        <a:pt x="402" y="4"/>
                        <a:pt x="402" y="4"/>
                      </a:cubicBezTo>
                      <a:cubicBezTo>
                        <a:pt x="372" y="5"/>
                        <a:pt x="372" y="5"/>
                        <a:pt x="372" y="5"/>
                      </a:cubicBezTo>
                      <a:cubicBezTo>
                        <a:pt x="372" y="5"/>
                        <a:pt x="367" y="0"/>
                        <a:pt x="365" y="0"/>
                      </a:cubicBezTo>
                      <a:cubicBezTo>
                        <a:pt x="361" y="2"/>
                        <a:pt x="306" y="27"/>
                        <a:pt x="286" y="36"/>
                      </a:cubicBezTo>
                      <a:cubicBezTo>
                        <a:pt x="266" y="45"/>
                        <a:pt x="248" y="45"/>
                        <a:pt x="216" y="54"/>
                      </a:cubicBezTo>
                      <a:cubicBezTo>
                        <a:pt x="184" y="63"/>
                        <a:pt x="56" y="111"/>
                        <a:pt x="29" y="104"/>
                      </a:cubicBezTo>
                      <a:cubicBezTo>
                        <a:pt x="10" y="99"/>
                        <a:pt x="4" y="108"/>
                        <a:pt x="0" y="101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4" name="Freeform 43">
                  <a:extLst>
                    <a:ext uri="{FF2B5EF4-FFF2-40B4-BE49-F238E27FC236}">
                      <a16:creationId xmlns:a16="http://schemas.microsoft.com/office/drawing/2014/main" id="{E226470D-8DE7-5937-3EC1-795472A89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7307" y="2549525"/>
                  <a:ext cx="444500" cy="2447925"/>
                </a:xfrm>
                <a:custGeom>
                  <a:avLst/>
                  <a:gdLst>
                    <a:gd name="T0" fmla="*/ 111 w 280"/>
                    <a:gd name="T1" fmla="*/ 0 h 1542"/>
                    <a:gd name="T2" fmla="*/ 108 w 280"/>
                    <a:gd name="T3" fmla="*/ 143 h 1542"/>
                    <a:gd name="T4" fmla="*/ 197 w 280"/>
                    <a:gd name="T5" fmla="*/ 271 h 1542"/>
                    <a:gd name="T6" fmla="*/ 266 w 280"/>
                    <a:gd name="T7" fmla="*/ 351 h 1542"/>
                    <a:gd name="T8" fmla="*/ 280 w 280"/>
                    <a:gd name="T9" fmla="*/ 364 h 1542"/>
                    <a:gd name="T10" fmla="*/ 280 w 280"/>
                    <a:gd name="T11" fmla="*/ 382 h 1542"/>
                    <a:gd name="T12" fmla="*/ 258 w 280"/>
                    <a:gd name="T13" fmla="*/ 423 h 1542"/>
                    <a:gd name="T14" fmla="*/ 135 w 280"/>
                    <a:gd name="T15" fmla="*/ 491 h 1542"/>
                    <a:gd name="T16" fmla="*/ 16 w 280"/>
                    <a:gd name="T17" fmla="*/ 622 h 1542"/>
                    <a:gd name="T18" fmla="*/ 0 w 280"/>
                    <a:gd name="T19" fmla="*/ 811 h 1542"/>
                    <a:gd name="T20" fmla="*/ 52 w 280"/>
                    <a:gd name="T21" fmla="*/ 1178 h 1542"/>
                    <a:gd name="T22" fmla="*/ 111 w 280"/>
                    <a:gd name="T23" fmla="*/ 1384 h 1542"/>
                    <a:gd name="T24" fmla="*/ 126 w 280"/>
                    <a:gd name="T25" fmla="*/ 1453 h 1542"/>
                    <a:gd name="T26" fmla="*/ 120 w 280"/>
                    <a:gd name="T27" fmla="*/ 1542 h 1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0" h="1542">
                      <a:moveTo>
                        <a:pt x="111" y="0"/>
                      </a:moveTo>
                      <a:cubicBezTo>
                        <a:pt x="97" y="23"/>
                        <a:pt x="92" y="59"/>
                        <a:pt x="108" y="143"/>
                      </a:cubicBezTo>
                      <a:cubicBezTo>
                        <a:pt x="122" y="230"/>
                        <a:pt x="185" y="258"/>
                        <a:pt x="197" y="271"/>
                      </a:cubicBezTo>
                      <a:cubicBezTo>
                        <a:pt x="210" y="282"/>
                        <a:pt x="257" y="348"/>
                        <a:pt x="266" y="351"/>
                      </a:cubicBezTo>
                      <a:cubicBezTo>
                        <a:pt x="275" y="353"/>
                        <a:pt x="280" y="364"/>
                        <a:pt x="280" y="364"/>
                      </a:cubicBezTo>
                      <a:cubicBezTo>
                        <a:pt x="280" y="382"/>
                        <a:pt x="280" y="382"/>
                        <a:pt x="280" y="382"/>
                      </a:cubicBezTo>
                      <a:cubicBezTo>
                        <a:pt x="280" y="395"/>
                        <a:pt x="271" y="418"/>
                        <a:pt x="258" y="423"/>
                      </a:cubicBezTo>
                      <a:cubicBezTo>
                        <a:pt x="237" y="432"/>
                        <a:pt x="151" y="481"/>
                        <a:pt x="135" y="491"/>
                      </a:cubicBezTo>
                      <a:cubicBezTo>
                        <a:pt x="79" y="525"/>
                        <a:pt x="22" y="543"/>
                        <a:pt x="16" y="622"/>
                      </a:cubicBezTo>
                      <a:cubicBezTo>
                        <a:pt x="5" y="685"/>
                        <a:pt x="0" y="748"/>
                        <a:pt x="0" y="811"/>
                      </a:cubicBezTo>
                      <a:cubicBezTo>
                        <a:pt x="5" y="938"/>
                        <a:pt x="16" y="1058"/>
                        <a:pt x="52" y="1178"/>
                      </a:cubicBezTo>
                      <a:cubicBezTo>
                        <a:pt x="68" y="1232"/>
                        <a:pt x="83" y="1331"/>
                        <a:pt x="111" y="1384"/>
                      </a:cubicBezTo>
                      <a:cubicBezTo>
                        <a:pt x="131" y="1420"/>
                        <a:pt x="136" y="1431"/>
                        <a:pt x="126" y="1453"/>
                      </a:cubicBezTo>
                      <a:cubicBezTo>
                        <a:pt x="117" y="1515"/>
                        <a:pt x="124" y="1542"/>
                        <a:pt x="120" y="154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5" name="Freeform 44">
                  <a:extLst>
                    <a:ext uri="{FF2B5EF4-FFF2-40B4-BE49-F238E27FC236}">
                      <a16:creationId xmlns:a16="http://schemas.microsoft.com/office/drawing/2014/main" id="{CDAA2650-5215-58B2-7557-8DC71CF23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520" y="2316163"/>
                  <a:ext cx="617537" cy="233362"/>
                </a:xfrm>
                <a:custGeom>
                  <a:avLst/>
                  <a:gdLst>
                    <a:gd name="T0" fmla="*/ 211 w 217"/>
                    <a:gd name="T1" fmla="*/ 29 h 82"/>
                    <a:gd name="T2" fmla="*/ 209 w 217"/>
                    <a:gd name="T3" fmla="*/ 26 h 82"/>
                    <a:gd name="T4" fmla="*/ 216 w 217"/>
                    <a:gd name="T5" fmla="*/ 25 h 82"/>
                    <a:gd name="T6" fmla="*/ 188 w 217"/>
                    <a:gd name="T7" fmla="*/ 6 h 82"/>
                    <a:gd name="T8" fmla="*/ 138 w 217"/>
                    <a:gd name="T9" fmla="*/ 2 h 82"/>
                    <a:gd name="T10" fmla="*/ 64 w 217"/>
                    <a:gd name="T11" fmla="*/ 23 h 82"/>
                    <a:gd name="T12" fmla="*/ 9 w 217"/>
                    <a:gd name="T13" fmla="*/ 69 h 82"/>
                    <a:gd name="T14" fmla="*/ 0 w 217"/>
                    <a:gd name="T15" fmla="*/ 8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7" h="82">
                      <a:moveTo>
                        <a:pt x="211" y="29"/>
                      </a:moveTo>
                      <a:cubicBezTo>
                        <a:pt x="210" y="27"/>
                        <a:pt x="208" y="26"/>
                        <a:pt x="209" y="26"/>
                      </a:cubicBezTo>
                      <a:cubicBezTo>
                        <a:pt x="210" y="27"/>
                        <a:pt x="217" y="28"/>
                        <a:pt x="216" y="25"/>
                      </a:cubicBezTo>
                      <a:cubicBezTo>
                        <a:pt x="214" y="22"/>
                        <a:pt x="194" y="9"/>
                        <a:pt x="188" y="6"/>
                      </a:cubicBezTo>
                      <a:cubicBezTo>
                        <a:pt x="183" y="4"/>
                        <a:pt x="146" y="0"/>
                        <a:pt x="138" y="2"/>
                      </a:cubicBezTo>
                      <a:cubicBezTo>
                        <a:pt x="129" y="3"/>
                        <a:pt x="90" y="16"/>
                        <a:pt x="64" y="23"/>
                      </a:cubicBezTo>
                      <a:cubicBezTo>
                        <a:pt x="45" y="28"/>
                        <a:pt x="22" y="52"/>
                        <a:pt x="9" y="69"/>
                      </a:cubicBezTo>
                      <a:cubicBezTo>
                        <a:pt x="5" y="74"/>
                        <a:pt x="1" y="79"/>
                        <a:pt x="0" y="8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6" name="Freeform 45">
                  <a:extLst>
                    <a:ext uri="{FF2B5EF4-FFF2-40B4-BE49-F238E27FC236}">
                      <a16:creationId xmlns:a16="http://schemas.microsoft.com/office/drawing/2014/main" id="{550BCBE2-48E2-521D-F798-5C8B21A7D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2483" y="2376765"/>
                  <a:ext cx="657225" cy="1443038"/>
                </a:xfrm>
                <a:custGeom>
                  <a:avLst/>
                  <a:gdLst>
                    <a:gd name="T0" fmla="*/ 414 w 414"/>
                    <a:gd name="T1" fmla="*/ 905 h 909"/>
                    <a:gd name="T2" fmla="*/ 414 w 414"/>
                    <a:gd name="T3" fmla="*/ 909 h 909"/>
                    <a:gd name="T4" fmla="*/ 396 w 414"/>
                    <a:gd name="T5" fmla="*/ 871 h 909"/>
                    <a:gd name="T6" fmla="*/ 371 w 414"/>
                    <a:gd name="T7" fmla="*/ 776 h 909"/>
                    <a:gd name="T8" fmla="*/ 292 w 414"/>
                    <a:gd name="T9" fmla="*/ 671 h 909"/>
                    <a:gd name="T10" fmla="*/ 197 w 414"/>
                    <a:gd name="T11" fmla="*/ 622 h 909"/>
                    <a:gd name="T12" fmla="*/ 82 w 414"/>
                    <a:gd name="T13" fmla="*/ 574 h 909"/>
                    <a:gd name="T14" fmla="*/ 64 w 414"/>
                    <a:gd name="T15" fmla="*/ 500 h 909"/>
                    <a:gd name="T16" fmla="*/ 72 w 414"/>
                    <a:gd name="T17" fmla="*/ 454 h 909"/>
                    <a:gd name="T18" fmla="*/ 100 w 414"/>
                    <a:gd name="T19" fmla="*/ 421 h 909"/>
                    <a:gd name="T20" fmla="*/ 177 w 414"/>
                    <a:gd name="T21" fmla="*/ 389 h 909"/>
                    <a:gd name="T22" fmla="*/ 202 w 414"/>
                    <a:gd name="T23" fmla="*/ 355 h 909"/>
                    <a:gd name="T24" fmla="*/ 188 w 414"/>
                    <a:gd name="T25" fmla="*/ 323 h 909"/>
                    <a:gd name="T26" fmla="*/ 190 w 414"/>
                    <a:gd name="T27" fmla="*/ 303 h 909"/>
                    <a:gd name="T28" fmla="*/ 186 w 414"/>
                    <a:gd name="T29" fmla="*/ 278 h 909"/>
                    <a:gd name="T30" fmla="*/ 174 w 414"/>
                    <a:gd name="T31" fmla="*/ 283 h 909"/>
                    <a:gd name="T32" fmla="*/ 183 w 414"/>
                    <a:gd name="T33" fmla="*/ 262 h 909"/>
                    <a:gd name="T34" fmla="*/ 159 w 414"/>
                    <a:gd name="T35" fmla="*/ 221 h 909"/>
                    <a:gd name="T36" fmla="*/ 170 w 414"/>
                    <a:gd name="T37" fmla="*/ 188 h 909"/>
                    <a:gd name="T38" fmla="*/ 156 w 414"/>
                    <a:gd name="T39" fmla="*/ 163 h 909"/>
                    <a:gd name="T40" fmla="*/ 88 w 414"/>
                    <a:gd name="T41" fmla="*/ 129 h 909"/>
                    <a:gd name="T42" fmla="*/ 82 w 414"/>
                    <a:gd name="T43" fmla="*/ 113 h 909"/>
                    <a:gd name="T44" fmla="*/ 82 w 414"/>
                    <a:gd name="T45" fmla="*/ 84 h 909"/>
                    <a:gd name="T46" fmla="*/ 23 w 414"/>
                    <a:gd name="T47" fmla="*/ 23 h 909"/>
                    <a:gd name="T48" fmla="*/ 0 w 414"/>
                    <a:gd name="T49" fmla="*/ 0 h 9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14" h="909">
                      <a:moveTo>
                        <a:pt x="414" y="905"/>
                      </a:moveTo>
                      <a:cubicBezTo>
                        <a:pt x="414" y="907"/>
                        <a:pt x="414" y="909"/>
                        <a:pt x="414" y="909"/>
                      </a:cubicBezTo>
                      <a:cubicBezTo>
                        <a:pt x="410" y="902"/>
                        <a:pt x="398" y="879"/>
                        <a:pt x="396" y="871"/>
                      </a:cubicBezTo>
                      <a:cubicBezTo>
                        <a:pt x="394" y="864"/>
                        <a:pt x="376" y="785"/>
                        <a:pt x="371" y="776"/>
                      </a:cubicBezTo>
                      <a:cubicBezTo>
                        <a:pt x="366" y="767"/>
                        <a:pt x="297" y="680"/>
                        <a:pt x="292" y="671"/>
                      </a:cubicBezTo>
                      <a:cubicBezTo>
                        <a:pt x="287" y="662"/>
                        <a:pt x="208" y="626"/>
                        <a:pt x="197" y="622"/>
                      </a:cubicBezTo>
                      <a:cubicBezTo>
                        <a:pt x="188" y="619"/>
                        <a:pt x="84" y="577"/>
                        <a:pt x="82" y="574"/>
                      </a:cubicBezTo>
                      <a:cubicBezTo>
                        <a:pt x="79" y="568"/>
                        <a:pt x="68" y="506"/>
                        <a:pt x="64" y="500"/>
                      </a:cubicBezTo>
                      <a:cubicBezTo>
                        <a:pt x="63" y="497"/>
                        <a:pt x="64" y="484"/>
                        <a:pt x="72" y="454"/>
                      </a:cubicBezTo>
                      <a:cubicBezTo>
                        <a:pt x="79" y="423"/>
                        <a:pt x="91" y="425"/>
                        <a:pt x="100" y="421"/>
                      </a:cubicBezTo>
                      <a:cubicBezTo>
                        <a:pt x="127" y="409"/>
                        <a:pt x="168" y="394"/>
                        <a:pt x="177" y="389"/>
                      </a:cubicBezTo>
                      <a:cubicBezTo>
                        <a:pt x="193" y="378"/>
                        <a:pt x="199" y="364"/>
                        <a:pt x="202" y="355"/>
                      </a:cubicBezTo>
                      <a:cubicBezTo>
                        <a:pt x="204" y="346"/>
                        <a:pt x="190" y="326"/>
                        <a:pt x="188" y="323"/>
                      </a:cubicBezTo>
                      <a:cubicBezTo>
                        <a:pt x="188" y="319"/>
                        <a:pt x="190" y="308"/>
                        <a:pt x="190" y="303"/>
                      </a:cubicBezTo>
                      <a:cubicBezTo>
                        <a:pt x="190" y="299"/>
                        <a:pt x="186" y="278"/>
                        <a:pt x="186" y="278"/>
                      </a:cubicBezTo>
                      <a:cubicBezTo>
                        <a:pt x="174" y="283"/>
                        <a:pt x="174" y="283"/>
                        <a:pt x="174" y="283"/>
                      </a:cubicBezTo>
                      <a:cubicBezTo>
                        <a:pt x="174" y="283"/>
                        <a:pt x="183" y="267"/>
                        <a:pt x="183" y="262"/>
                      </a:cubicBezTo>
                      <a:cubicBezTo>
                        <a:pt x="183" y="256"/>
                        <a:pt x="163" y="224"/>
                        <a:pt x="159" y="221"/>
                      </a:cubicBezTo>
                      <a:cubicBezTo>
                        <a:pt x="156" y="217"/>
                        <a:pt x="161" y="206"/>
                        <a:pt x="170" y="188"/>
                      </a:cubicBezTo>
                      <a:cubicBezTo>
                        <a:pt x="179" y="170"/>
                        <a:pt x="161" y="165"/>
                        <a:pt x="156" y="163"/>
                      </a:cubicBezTo>
                      <a:cubicBezTo>
                        <a:pt x="152" y="161"/>
                        <a:pt x="88" y="129"/>
                        <a:pt x="88" y="129"/>
                      </a:cubicBezTo>
                      <a:cubicBezTo>
                        <a:pt x="88" y="129"/>
                        <a:pt x="89" y="118"/>
                        <a:pt x="82" y="113"/>
                      </a:cubicBezTo>
                      <a:cubicBezTo>
                        <a:pt x="77" y="109"/>
                        <a:pt x="82" y="90"/>
                        <a:pt x="82" y="84"/>
                      </a:cubicBezTo>
                      <a:cubicBezTo>
                        <a:pt x="82" y="79"/>
                        <a:pt x="23" y="23"/>
                        <a:pt x="23" y="23"/>
                      </a:cubicBezTo>
                      <a:cubicBezTo>
                        <a:pt x="23" y="23"/>
                        <a:pt x="7" y="5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57" name="Freeform 46">
                  <a:extLst>
                    <a:ext uri="{FF2B5EF4-FFF2-40B4-BE49-F238E27FC236}">
                      <a16:creationId xmlns:a16="http://schemas.microsoft.com/office/drawing/2014/main" id="{EA6E701C-A469-68A6-24E6-ED05AACE4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07" y="3135313"/>
                  <a:ext cx="250825" cy="685800"/>
                </a:xfrm>
                <a:custGeom>
                  <a:avLst/>
                  <a:gdLst>
                    <a:gd name="T0" fmla="*/ 151 w 158"/>
                    <a:gd name="T1" fmla="*/ 48 h 432"/>
                    <a:gd name="T2" fmla="*/ 142 w 158"/>
                    <a:gd name="T3" fmla="*/ 59 h 432"/>
                    <a:gd name="T4" fmla="*/ 154 w 158"/>
                    <a:gd name="T5" fmla="*/ 39 h 432"/>
                    <a:gd name="T6" fmla="*/ 153 w 158"/>
                    <a:gd name="T7" fmla="*/ 16 h 432"/>
                    <a:gd name="T8" fmla="*/ 135 w 158"/>
                    <a:gd name="T9" fmla="*/ 0 h 432"/>
                    <a:gd name="T10" fmla="*/ 88 w 158"/>
                    <a:gd name="T11" fmla="*/ 65 h 432"/>
                    <a:gd name="T12" fmla="*/ 56 w 158"/>
                    <a:gd name="T13" fmla="*/ 95 h 432"/>
                    <a:gd name="T14" fmla="*/ 45 w 158"/>
                    <a:gd name="T15" fmla="*/ 156 h 432"/>
                    <a:gd name="T16" fmla="*/ 48 w 158"/>
                    <a:gd name="T17" fmla="*/ 192 h 432"/>
                    <a:gd name="T18" fmla="*/ 47 w 158"/>
                    <a:gd name="T19" fmla="*/ 222 h 432"/>
                    <a:gd name="T20" fmla="*/ 48 w 158"/>
                    <a:gd name="T21" fmla="*/ 281 h 432"/>
                    <a:gd name="T22" fmla="*/ 38 w 158"/>
                    <a:gd name="T23" fmla="*/ 285 h 432"/>
                    <a:gd name="T24" fmla="*/ 18 w 158"/>
                    <a:gd name="T25" fmla="*/ 369 h 432"/>
                    <a:gd name="T26" fmla="*/ 0 w 158"/>
                    <a:gd name="T27" fmla="*/ 432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8" h="432">
                      <a:moveTo>
                        <a:pt x="151" y="48"/>
                      </a:moveTo>
                      <a:cubicBezTo>
                        <a:pt x="150" y="50"/>
                        <a:pt x="142" y="60"/>
                        <a:pt x="142" y="59"/>
                      </a:cubicBezTo>
                      <a:cubicBezTo>
                        <a:pt x="142" y="58"/>
                        <a:pt x="152" y="46"/>
                        <a:pt x="154" y="39"/>
                      </a:cubicBezTo>
                      <a:cubicBezTo>
                        <a:pt x="158" y="32"/>
                        <a:pt x="153" y="16"/>
                        <a:pt x="153" y="16"/>
                      </a:cubicBezTo>
                      <a:cubicBezTo>
                        <a:pt x="153" y="16"/>
                        <a:pt x="144" y="2"/>
                        <a:pt x="135" y="0"/>
                      </a:cubicBezTo>
                      <a:cubicBezTo>
                        <a:pt x="127" y="0"/>
                        <a:pt x="92" y="61"/>
                        <a:pt x="88" y="65"/>
                      </a:cubicBezTo>
                      <a:cubicBezTo>
                        <a:pt x="84" y="70"/>
                        <a:pt x="61" y="88"/>
                        <a:pt x="56" y="95"/>
                      </a:cubicBezTo>
                      <a:cubicBezTo>
                        <a:pt x="48" y="102"/>
                        <a:pt x="48" y="142"/>
                        <a:pt x="45" y="156"/>
                      </a:cubicBezTo>
                      <a:cubicBezTo>
                        <a:pt x="41" y="168"/>
                        <a:pt x="47" y="185"/>
                        <a:pt x="48" y="192"/>
                      </a:cubicBezTo>
                      <a:cubicBezTo>
                        <a:pt x="50" y="197"/>
                        <a:pt x="47" y="215"/>
                        <a:pt x="47" y="222"/>
                      </a:cubicBezTo>
                      <a:cubicBezTo>
                        <a:pt x="47" y="229"/>
                        <a:pt x="48" y="281"/>
                        <a:pt x="48" y="281"/>
                      </a:cubicBezTo>
                      <a:cubicBezTo>
                        <a:pt x="48" y="281"/>
                        <a:pt x="38" y="281"/>
                        <a:pt x="38" y="285"/>
                      </a:cubicBezTo>
                      <a:cubicBezTo>
                        <a:pt x="36" y="289"/>
                        <a:pt x="20" y="355"/>
                        <a:pt x="18" y="369"/>
                      </a:cubicBezTo>
                      <a:cubicBezTo>
                        <a:pt x="16" y="380"/>
                        <a:pt x="4" y="416"/>
                        <a:pt x="0" y="4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8" name="Freeform 47">
                  <a:extLst>
                    <a:ext uri="{FF2B5EF4-FFF2-40B4-BE49-F238E27FC236}">
                      <a16:creationId xmlns:a16="http://schemas.microsoft.com/office/drawing/2014/main" id="{A6130200-C9BA-2B8E-5E1A-878EA73582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9420" y="3065463"/>
                  <a:ext cx="255587" cy="147637"/>
                </a:xfrm>
                <a:custGeom>
                  <a:avLst/>
                  <a:gdLst>
                    <a:gd name="T0" fmla="*/ 90 w 90"/>
                    <a:gd name="T1" fmla="*/ 4 h 52"/>
                    <a:gd name="T2" fmla="*/ 84 w 90"/>
                    <a:gd name="T3" fmla="*/ 1 h 52"/>
                    <a:gd name="T4" fmla="*/ 64 w 90"/>
                    <a:gd name="T5" fmla="*/ 12 h 52"/>
                    <a:gd name="T6" fmla="*/ 48 w 90"/>
                    <a:gd name="T7" fmla="*/ 32 h 52"/>
                    <a:gd name="T8" fmla="*/ 36 w 90"/>
                    <a:gd name="T9" fmla="*/ 44 h 52"/>
                    <a:gd name="T10" fmla="*/ 29 w 90"/>
                    <a:gd name="T11" fmla="*/ 45 h 52"/>
                    <a:gd name="T12" fmla="*/ 7 w 90"/>
                    <a:gd name="T13" fmla="*/ 47 h 52"/>
                    <a:gd name="T14" fmla="*/ 0 w 90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52">
                      <a:moveTo>
                        <a:pt x="90" y="4"/>
                      </a:moveTo>
                      <a:cubicBezTo>
                        <a:pt x="89" y="2"/>
                        <a:pt x="86" y="2"/>
                        <a:pt x="84" y="1"/>
                      </a:cubicBezTo>
                      <a:cubicBezTo>
                        <a:pt x="80" y="0"/>
                        <a:pt x="68" y="9"/>
                        <a:pt x="64" y="12"/>
                      </a:cubicBezTo>
                      <a:cubicBezTo>
                        <a:pt x="60" y="15"/>
                        <a:pt x="53" y="26"/>
                        <a:pt x="48" y="32"/>
                      </a:cubicBezTo>
                      <a:cubicBezTo>
                        <a:pt x="42" y="38"/>
                        <a:pt x="36" y="44"/>
                        <a:pt x="36" y="44"/>
                      </a:cubicBezTo>
                      <a:cubicBezTo>
                        <a:pt x="36" y="44"/>
                        <a:pt x="33" y="47"/>
                        <a:pt x="29" y="45"/>
                      </a:cubicBezTo>
                      <a:cubicBezTo>
                        <a:pt x="24" y="43"/>
                        <a:pt x="13" y="45"/>
                        <a:pt x="7" y="47"/>
                      </a:cubicBezTo>
                      <a:cubicBezTo>
                        <a:pt x="5" y="47"/>
                        <a:pt x="2" y="49"/>
                        <a:pt x="0" y="5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9" name="Freeform 48">
                  <a:extLst>
                    <a:ext uri="{FF2B5EF4-FFF2-40B4-BE49-F238E27FC236}">
                      <a16:creationId xmlns:a16="http://schemas.microsoft.com/office/drawing/2014/main" id="{8513A6D8-B3CD-5E0B-ADF9-7CAABCAFB5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295" y="3067050"/>
                  <a:ext cx="115887" cy="207963"/>
                </a:xfrm>
                <a:custGeom>
                  <a:avLst/>
                  <a:gdLst>
                    <a:gd name="T0" fmla="*/ 0 w 73"/>
                    <a:gd name="T1" fmla="*/ 131 h 131"/>
                    <a:gd name="T2" fmla="*/ 0 w 73"/>
                    <a:gd name="T3" fmla="*/ 122 h 131"/>
                    <a:gd name="T4" fmla="*/ 11 w 73"/>
                    <a:gd name="T5" fmla="*/ 97 h 131"/>
                    <a:gd name="T6" fmla="*/ 32 w 73"/>
                    <a:gd name="T7" fmla="*/ 61 h 131"/>
                    <a:gd name="T8" fmla="*/ 69 w 73"/>
                    <a:gd name="T9" fmla="*/ 17 h 131"/>
                    <a:gd name="T10" fmla="*/ 67 w 73"/>
                    <a:gd name="T1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3" h="131">
                      <a:moveTo>
                        <a:pt x="0" y="131"/>
                      </a:moveTo>
                      <a:cubicBezTo>
                        <a:pt x="0" y="127"/>
                        <a:pt x="0" y="124"/>
                        <a:pt x="0" y="122"/>
                      </a:cubicBezTo>
                      <a:cubicBezTo>
                        <a:pt x="0" y="120"/>
                        <a:pt x="9" y="99"/>
                        <a:pt x="11" y="97"/>
                      </a:cubicBezTo>
                      <a:cubicBezTo>
                        <a:pt x="12" y="94"/>
                        <a:pt x="30" y="67"/>
                        <a:pt x="32" y="61"/>
                      </a:cubicBezTo>
                      <a:cubicBezTo>
                        <a:pt x="34" y="56"/>
                        <a:pt x="61" y="29"/>
                        <a:pt x="69" y="17"/>
                      </a:cubicBezTo>
                      <a:cubicBezTo>
                        <a:pt x="73" y="11"/>
                        <a:pt x="69" y="2"/>
                        <a:pt x="67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0" name="Freeform 49">
                  <a:extLst>
                    <a:ext uri="{FF2B5EF4-FFF2-40B4-BE49-F238E27FC236}">
                      <a16:creationId xmlns:a16="http://schemas.microsoft.com/office/drawing/2014/main" id="{85FAC8E9-A287-C62B-FBCB-D398F77F6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1782" y="3275013"/>
                  <a:ext cx="355600" cy="1216025"/>
                </a:xfrm>
                <a:custGeom>
                  <a:avLst/>
                  <a:gdLst>
                    <a:gd name="T0" fmla="*/ 0 w 125"/>
                    <a:gd name="T1" fmla="*/ 427 h 427"/>
                    <a:gd name="T2" fmla="*/ 28 w 125"/>
                    <a:gd name="T3" fmla="*/ 392 h 427"/>
                    <a:gd name="T4" fmla="*/ 50 w 125"/>
                    <a:gd name="T5" fmla="*/ 319 h 427"/>
                    <a:gd name="T6" fmla="*/ 56 w 125"/>
                    <a:gd name="T7" fmla="*/ 263 h 427"/>
                    <a:gd name="T8" fmla="*/ 57 w 125"/>
                    <a:gd name="T9" fmla="*/ 232 h 427"/>
                    <a:gd name="T10" fmla="*/ 59 w 125"/>
                    <a:gd name="T11" fmla="*/ 226 h 427"/>
                    <a:gd name="T12" fmla="*/ 55 w 125"/>
                    <a:gd name="T13" fmla="*/ 213 h 427"/>
                    <a:gd name="T14" fmla="*/ 71 w 125"/>
                    <a:gd name="T15" fmla="*/ 161 h 427"/>
                    <a:gd name="T16" fmla="*/ 77 w 125"/>
                    <a:gd name="T17" fmla="*/ 131 h 427"/>
                    <a:gd name="T18" fmla="*/ 64 w 125"/>
                    <a:gd name="T19" fmla="*/ 123 h 427"/>
                    <a:gd name="T20" fmla="*/ 69 w 125"/>
                    <a:gd name="T21" fmla="*/ 111 h 427"/>
                    <a:gd name="T22" fmla="*/ 73 w 125"/>
                    <a:gd name="T23" fmla="*/ 87 h 427"/>
                    <a:gd name="T24" fmla="*/ 104 w 125"/>
                    <a:gd name="T25" fmla="*/ 65 h 427"/>
                    <a:gd name="T26" fmla="*/ 123 w 125"/>
                    <a:gd name="T27" fmla="*/ 36 h 427"/>
                    <a:gd name="T28" fmla="*/ 105 w 125"/>
                    <a:gd name="T29" fmla="*/ 5 h 427"/>
                    <a:gd name="T30" fmla="*/ 102 w 125"/>
                    <a:gd name="T31" fmla="*/ 0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5" h="427">
                      <a:moveTo>
                        <a:pt x="0" y="427"/>
                      </a:moveTo>
                      <a:cubicBezTo>
                        <a:pt x="15" y="421"/>
                        <a:pt x="26" y="396"/>
                        <a:pt x="28" y="392"/>
                      </a:cubicBezTo>
                      <a:cubicBezTo>
                        <a:pt x="33" y="379"/>
                        <a:pt x="47" y="332"/>
                        <a:pt x="50" y="319"/>
                      </a:cubicBezTo>
                      <a:cubicBezTo>
                        <a:pt x="52" y="312"/>
                        <a:pt x="55" y="267"/>
                        <a:pt x="56" y="263"/>
                      </a:cubicBezTo>
                      <a:cubicBezTo>
                        <a:pt x="56" y="258"/>
                        <a:pt x="57" y="232"/>
                        <a:pt x="57" y="232"/>
                      </a:cubicBezTo>
                      <a:cubicBezTo>
                        <a:pt x="59" y="226"/>
                        <a:pt x="59" y="226"/>
                        <a:pt x="59" y="226"/>
                      </a:cubicBezTo>
                      <a:cubicBezTo>
                        <a:pt x="59" y="226"/>
                        <a:pt x="55" y="215"/>
                        <a:pt x="55" y="213"/>
                      </a:cubicBezTo>
                      <a:cubicBezTo>
                        <a:pt x="55" y="211"/>
                        <a:pt x="69" y="166"/>
                        <a:pt x="71" y="161"/>
                      </a:cubicBezTo>
                      <a:cubicBezTo>
                        <a:pt x="72" y="155"/>
                        <a:pt x="78" y="133"/>
                        <a:pt x="77" y="131"/>
                      </a:cubicBezTo>
                      <a:cubicBezTo>
                        <a:pt x="76" y="129"/>
                        <a:pt x="64" y="123"/>
                        <a:pt x="64" y="123"/>
                      </a:cubicBezTo>
                      <a:cubicBezTo>
                        <a:pt x="64" y="123"/>
                        <a:pt x="67" y="115"/>
                        <a:pt x="69" y="111"/>
                      </a:cubicBezTo>
                      <a:cubicBezTo>
                        <a:pt x="70" y="107"/>
                        <a:pt x="70" y="90"/>
                        <a:pt x="73" y="87"/>
                      </a:cubicBezTo>
                      <a:cubicBezTo>
                        <a:pt x="77" y="84"/>
                        <a:pt x="95" y="71"/>
                        <a:pt x="104" y="65"/>
                      </a:cubicBezTo>
                      <a:cubicBezTo>
                        <a:pt x="113" y="58"/>
                        <a:pt x="122" y="42"/>
                        <a:pt x="123" y="36"/>
                      </a:cubicBezTo>
                      <a:cubicBezTo>
                        <a:pt x="125" y="30"/>
                        <a:pt x="107" y="7"/>
                        <a:pt x="105" y="5"/>
                      </a:cubicBezTo>
                      <a:cubicBezTo>
                        <a:pt x="103" y="4"/>
                        <a:pt x="103" y="2"/>
                        <a:pt x="102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1" name="Freeform 50">
                  <a:extLst>
                    <a:ext uri="{FF2B5EF4-FFF2-40B4-BE49-F238E27FC236}">
                      <a16:creationId xmlns:a16="http://schemas.microsoft.com/office/drawing/2014/main" id="{03C317B4-2AB3-CE7D-ABAA-3C3928ED4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0632" y="4462463"/>
                  <a:ext cx="325438" cy="73025"/>
                </a:xfrm>
                <a:custGeom>
                  <a:avLst/>
                  <a:gdLst>
                    <a:gd name="T0" fmla="*/ 0 w 205"/>
                    <a:gd name="T1" fmla="*/ 43 h 46"/>
                    <a:gd name="T2" fmla="*/ 6 w 205"/>
                    <a:gd name="T3" fmla="*/ 37 h 46"/>
                    <a:gd name="T4" fmla="*/ 29 w 205"/>
                    <a:gd name="T5" fmla="*/ 46 h 46"/>
                    <a:gd name="T6" fmla="*/ 74 w 205"/>
                    <a:gd name="T7" fmla="*/ 23 h 46"/>
                    <a:gd name="T8" fmla="*/ 74 w 205"/>
                    <a:gd name="T9" fmla="*/ 0 h 46"/>
                    <a:gd name="T10" fmla="*/ 106 w 205"/>
                    <a:gd name="T11" fmla="*/ 12 h 46"/>
                    <a:gd name="T12" fmla="*/ 204 w 205"/>
                    <a:gd name="T13" fmla="*/ 15 h 46"/>
                    <a:gd name="T14" fmla="*/ 196 w 205"/>
                    <a:gd name="T15" fmla="*/ 1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5" h="46">
                      <a:moveTo>
                        <a:pt x="0" y="43"/>
                      </a:moveTo>
                      <a:cubicBezTo>
                        <a:pt x="0" y="41"/>
                        <a:pt x="6" y="37"/>
                        <a:pt x="6" y="37"/>
                      </a:cubicBezTo>
                      <a:cubicBezTo>
                        <a:pt x="6" y="37"/>
                        <a:pt x="26" y="46"/>
                        <a:pt x="29" y="46"/>
                      </a:cubicBezTo>
                      <a:cubicBezTo>
                        <a:pt x="33" y="46"/>
                        <a:pt x="69" y="30"/>
                        <a:pt x="74" y="23"/>
                      </a:cubicBezTo>
                      <a:cubicBezTo>
                        <a:pt x="79" y="16"/>
                        <a:pt x="74" y="0"/>
                        <a:pt x="74" y="0"/>
                      </a:cubicBezTo>
                      <a:cubicBezTo>
                        <a:pt x="74" y="0"/>
                        <a:pt x="85" y="0"/>
                        <a:pt x="106" y="12"/>
                      </a:cubicBezTo>
                      <a:cubicBezTo>
                        <a:pt x="126" y="25"/>
                        <a:pt x="175" y="19"/>
                        <a:pt x="204" y="15"/>
                      </a:cubicBezTo>
                      <a:cubicBezTo>
                        <a:pt x="205" y="15"/>
                        <a:pt x="194" y="18"/>
                        <a:pt x="196" y="18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2" name="Freeform 51">
                  <a:extLst>
                    <a:ext uri="{FF2B5EF4-FFF2-40B4-BE49-F238E27FC236}">
                      <a16:creationId xmlns:a16="http://schemas.microsoft.com/office/drawing/2014/main" id="{34F66DF0-8A70-38E9-A019-529A9063D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0157" y="4527550"/>
                  <a:ext cx="50800" cy="466725"/>
                </a:xfrm>
                <a:custGeom>
                  <a:avLst/>
                  <a:gdLst>
                    <a:gd name="T0" fmla="*/ 18 w 18"/>
                    <a:gd name="T1" fmla="*/ 164 h 164"/>
                    <a:gd name="T2" fmla="*/ 13 w 18"/>
                    <a:gd name="T3" fmla="*/ 138 h 164"/>
                    <a:gd name="T4" fmla="*/ 9 w 18"/>
                    <a:gd name="T5" fmla="*/ 69 h 164"/>
                    <a:gd name="T6" fmla="*/ 0 w 18"/>
                    <a:gd name="T7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64">
                      <a:moveTo>
                        <a:pt x="18" y="164"/>
                      </a:moveTo>
                      <a:cubicBezTo>
                        <a:pt x="18" y="161"/>
                        <a:pt x="13" y="141"/>
                        <a:pt x="13" y="138"/>
                      </a:cubicBezTo>
                      <a:cubicBezTo>
                        <a:pt x="13" y="136"/>
                        <a:pt x="9" y="71"/>
                        <a:pt x="9" y="69"/>
                      </a:cubicBezTo>
                      <a:cubicBezTo>
                        <a:pt x="10" y="67"/>
                        <a:pt x="2" y="11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D168B1A1-02CF-44D0-B383-E07BF759F7C9}"/>
                  </a:ext>
                </a:extLst>
              </p:cNvPr>
              <p:cNvGrpSpPr/>
              <p:nvPr/>
            </p:nvGrpSpPr>
            <p:grpSpPr>
              <a:xfrm>
                <a:off x="1138531" y="2502732"/>
                <a:ext cx="2090400" cy="1890674"/>
                <a:chOff x="1072187" y="2541639"/>
                <a:chExt cx="2090400" cy="1890674"/>
              </a:xfrm>
            </p:grpSpPr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C38098C0-E9D7-5B67-BF8C-03C58D3A73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0416" y="2942899"/>
                  <a:ext cx="538492" cy="53849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zh-TW" altLang="en-US" sz="1800" b="1" dirty="0">
                      <a:solidFill>
                        <a:schemeClr val="tx1"/>
                      </a:solidFill>
                    </a:rPr>
                    <a:t>異物</a:t>
                  </a:r>
                </a:p>
              </p:txBody>
            </p: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9B213174-35BF-DB51-863D-2349BFA05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2426" y="2990695"/>
                  <a:ext cx="242092" cy="12447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5B9AFCF5-6EDD-2274-1EE7-73F8CBE1F5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64983" y="2690459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>
                      <a:solidFill>
                        <a:schemeClr val="tx1"/>
                      </a:solidFill>
                    </a:rPr>
                    <a:t>T.S.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橢圓 68">
                  <a:extLst>
                    <a:ext uri="{FF2B5EF4-FFF2-40B4-BE49-F238E27FC236}">
                      <a16:creationId xmlns:a16="http://schemas.microsoft.com/office/drawing/2014/main" id="{908D1521-68C4-ADA3-616E-24EB94339D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24096" y="3121590"/>
                  <a:ext cx="538491" cy="5384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>
                      <a:solidFill>
                        <a:schemeClr val="tx1"/>
                      </a:solidFill>
                    </a:rPr>
                    <a:t>C-ZOP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直線接點 69">
                  <a:extLst>
                    <a:ext uri="{FF2B5EF4-FFF2-40B4-BE49-F238E27FC236}">
                      <a16:creationId xmlns:a16="http://schemas.microsoft.com/office/drawing/2014/main" id="{4F2FE41A-91AF-0672-120E-65D8F990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5614" y="3286370"/>
                  <a:ext cx="504527" cy="72964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FC0C7D1-886D-C05B-59A1-45FD732E14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72187" y="2541639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 err="1">
                      <a:solidFill>
                        <a:schemeClr val="tx1"/>
                      </a:solidFill>
                    </a:rPr>
                    <a:t>P.t.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DC794A1D-291E-C149-BA2B-DE5FFD85F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5245" y="2884645"/>
                  <a:ext cx="134716" cy="124666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4C2B8B19-9777-8982-6D12-7CAD1F62E7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4246" y="3893822"/>
                  <a:ext cx="538491" cy="5384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>
                      <a:solidFill>
                        <a:schemeClr val="tx1"/>
                      </a:solidFill>
                    </a:rPr>
                    <a:t>SCAR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48F87F3E-80E8-4105-2E04-38C5AEBE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3564" y="3503925"/>
                  <a:ext cx="40202" cy="36116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橢圓 84">
                  <a:extLst>
                    <a:ext uri="{FF2B5EF4-FFF2-40B4-BE49-F238E27FC236}">
                      <a16:creationId xmlns:a16="http://schemas.microsoft.com/office/drawing/2014/main" id="{CA48659A-17C7-1763-3090-5F767EBBCA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84251" y="3553323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dirty="0">
                      <a:solidFill>
                        <a:schemeClr val="tx1"/>
                      </a:solidFill>
                    </a:rPr>
                    <a:t>B.S.</a:t>
                  </a:r>
                  <a:endParaRPr kumimoji="1" lang="zh-TW" altLang="en-US" sz="12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直線接點 88">
                  <a:extLst>
                    <a:ext uri="{FF2B5EF4-FFF2-40B4-BE49-F238E27FC236}">
                      <a16:creationId xmlns:a16="http://schemas.microsoft.com/office/drawing/2014/main" id="{B242A8CF-D7DA-99A1-1490-895238E0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48" y="3435401"/>
                  <a:ext cx="131791" cy="153634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38250704-6EE4-F71E-FDD3-BCDA689291BC}"/>
                </a:ext>
              </a:extLst>
            </p:cNvPr>
            <p:cNvGrpSpPr/>
            <p:nvPr/>
          </p:nvGrpSpPr>
          <p:grpSpPr>
            <a:xfrm>
              <a:off x="484013" y="1123853"/>
              <a:ext cx="174478" cy="137115"/>
              <a:chOff x="5308847" y="1290530"/>
              <a:chExt cx="174478" cy="137115"/>
            </a:xfrm>
            <a:solidFill>
              <a:schemeClr val="tx1"/>
            </a:solidFill>
          </p:grpSpPr>
          <p:sp>
            <p:nvSpPr>
              <p:cNvPr id="108" name="箭號: ＞形 107">
                <a:extLst>
                  <a:ext uri="{FF2B5EF4-FFF2-40B4-BE49-F238E27FC236}">
                    <a16:creationId xmlns:a16="http://schemas.microsoft.com/office/drawing/2014/main" id="{29BC2FE8-AAB9-3FF1-7F43-E507155D12FF}"/>
                  </a:ext>
                </a:extLst>
              </p:cNvPr>
              <p:cNvSpPr/>
              <p:nvPr/>
            </p:nvSpPr>
            <p:spPr>
              <a:xfrm>
                <a:off x="5308847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9" name="箭號: ＞形 108">
                <a:extLst>
                  <a:ext uri="{FF2B5EF4-FFF2-40B4-BE49-F238E27FC236}">
                    <a16:creationId xmlns:a16="http://schemas.microsoft.com/office/drawing/2014/main" id="{1BDB61DC-0971-B379-32E7-6058AADA624E}"/>
                  </a:ext>
                </a:extLst>
              </p:cNvPr>
              <p:cNvSpPr/>
              <p:nvPr/>
            </p:nvSpPr>
            <p:spPr>
              <a:xfrm>
                <a:off x="5378550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60653B8-5731-C184-F046-31A79C61412C}"/>
                </a:ext>
              </a:extLst>
            </p:cNvPr>
            <p:cNvGrpSpPr/>
            <p:nvPr/>
          </p:nvGrpSpPr>
          <p:grpSpPr>
            <a:xfrm flipH="1">
              <a:off x="2986724" y="1123853"/>
              <a:ext cx="174478" cy="137115"/>
              <a:chOff x="5270747" y="1290530"/>
              <a:chExt cx="174478" cy="137115"/>
            </a:xfrm>
            <a:solidFill>
              <a:schemeClr val="tx1"/>
            </a:solidFill>
          </p:grpSpPr>
          <p:sp>
            <p:nvSpPr>
              <p:cNvPr id="112" name="箭號: ＞形 111">
                <a:extLst>
                  <a:ext uri="{FF2B5EF4-FFF2-40B4-BE49-F238E27FC236}">
                    <a16:creationId xmlns:a16="http://schemas.microsoft.com/office/drawing/2014/main" id="{8B0B6910-A01C-9209-644E-542E4C407902}"/>
                  </a:ext>
                </a:extLst>
              </p:cNvPr>
              <p:cNvSpPr/>
              <p:nvPr/>
            </p:nvSpPr>
            <p:spPr>
              <a:xfrm>
                <a:off x="5270747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3" name="箭號: ＞形 112">
                <a:extLst>
                  <a:ext uri="{FF2B5EF4-FFF2-40B4-BE49-F238E27FC236}">
                    <a16:creationId xmlns:a16="http://schemas.microsoft.com/office/drawing/2014/main" id="{AD3BC68D-8358-BB4D-A1EB-037F31D11EEC}"/>
                  </a:ext>
                </a:extLst>
              </p:cNvPr>
              <p:cNvSpPr/>
              <p:nvPr/>
            </p:nvSpPr>
            <p:spPr>
              <a:xfrm>
                <a:off x="5340450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171347" y="4562461"/>
            <a:ext cx="48013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藉由部內跨單位的合作，創造出「新視界」！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488052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76361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8132DE7F-640A-1755-B86F-35CB2C2B8830}"/>
              </a:ext>
            </a:extLst>
          </p:cNvPr>
          <p:cNvGrpSpPr/>
          <p:nvPr/>
        </p:nvGrpSpPr>
        <p:grpSpPr>
          <a:xfrm>
            <a:off x="5391070" y="1060493"/>
            <a:ext cx="2876969" cy="292388"/>
            <a:chOff x="5070542" y="1060493"/>
            <a:chExt cx="2876969" cy="292388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04FFB8E-ADD8-58FD-3631-C75365ACC3B8}"/>
                </a:ext>
              </a:extLst>
            </p:cNvPr>
            <p:cNvSpPr/>
            <p:nvPr/>
          </p:nvSpPr>
          <p:spPr>
            <a:xfrm>
              <a:off x="5329967" y="1060493"/>
              <a:ext cx="2351927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300" b="1" dirty="0">
                  <a:solidFill>
                    <a:schemeClr val="accent1">
                      <a:lumMod val="75000"/>
                    </a:schemeClr>
                  </a:solidFill>
                </a:rPr>
                <a:t>無法有效分類、沒有技術支援</a:t>
              </a: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F48025B-00C3-839A-29F0-CB41463C0C50}"/>
                </a:ext>
              </a:extLst>
            </p:cNvPr>
            <p:cNvGrpSpPr/>
            <p:nvPr/>
          </p:nvGrpSpPr>
          <p:grpSpPr>
            <a:xfrm>
              <a:off x="5070542" y="1138130"/>
              <a:ext cx="174478" cy="137115"/>
              <a:chOff x="5070542" y="1138130"/>
              <a:chExt cx="174478" cy="137115"/>
            </a:xfrm>
          </p:grpSpPr>
          <p:sp>
            <p:nvSpPr>
              <p:cNvPr id="100" name="箭號: ＞形 99">
                <a:extLst>
                  <a:ext uri="{FF2B5EF4-FFF2-40B4-BE49-F238E27FC236}">
                    <a16:creationId xmlns:a16="http://schemas.microsoft.com/office/drawing/2014/main" id="{C8F639BA-9032-066B-1E62-7CC382292467}"/>
                  </a:ext>
                </a:extLst>
              </p:cNvPr>
              <p:cNvSpPr/>
              <p:nvPr/>
            </p:nvSpPr>
            <p:spPr>
              <a:xfrm>
                <a:off x="5070542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1" name="箭號: ＞形 100">
                <a:extLst>
                  <a:ext uri="{FF2B5EF4-FFF2-40B4-BE49-F238E27FC236}">
                    <a16:creationId xmlns:a16="http://schemas.microsoft.com/office/drawing/2014/main" id="{2AEA34BD-D446-F16B-D1DB-50EF22B132C0}"/>
                  </a:ext>
                </a:extLst>
              </p:cNvPr>
              <p:cNvSpPr/>
              <p:nvPr/>
            </p:nvSpPr>
            <p:spPr>
              <a:xfrm>
                <a:off x="5140245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EED4BC04-28E0-62D6-016C-E49EF7B798E6}"/>
                </a:ext>
              </a:extLst>
            </p:cNvPr>
            <p:cNvGrpSpPr/>
            <p:nvPr/>
          </p:nvGrpSpPr>
          <p:grpSpPr>
            <a:xfrm flipH="1">
              <a:off x="7773033" y="1138130"/>
              <a:ext cx="174478" cy="137115"/>
              <a:chOff x="5067370" y="1138130"/>
              <a:chExt cx="174478" cy="137115"/>
            </a:xfrm>
          </p:grpSpPr>
          <p:sp>
            <p:nvSpPr>
              <p:cNvPr id="104" name="箭號: ＞形 103">
                <a:extLst>
                  <a:ext uri="{FF2B5EF4-FFF2-40B4-BE49-F238E27FC236}">
                    <a16:creationId xmlns:a16="http://schemas.microsoft.com/office/drawing/2014/main" id="{B3175A42-3F8D-E435-0362-B034593BC55E}"/>
                  </a:ext>
                </a:extLst>
              </p:cNvPr>
              <p:cNvSpPr/>
              <p:nvPr/>
            </p:nvSpPr>
            <p:spPr>
              <a:xfrm>
                <a:off x="5067370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5" name="箭號: ＞形 104">
                <a:extLst>
                  <a:ext uri="{FF2B5EF4-FFF2-40B4-BE49-F238E27FC236}">
                    <a16:creationId xmlns:a16="http://schemas.microsoft.com/office/drawing/2014/main" id="{6B04FB0D-C7E9-6EBF-B6A2-0A37D4C501CD}"/>
                  </a:ext>
                </a:extLst>
              </p:cNvPr>
              <p:cNvSpPr/>
              <p:nvPr/>
            </p:nvSpPr>
            <p:spPr>
              <a:xfrm>
                <a:off x="5137073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A84F9DF4-241F-9974-1C8B-781A80930F66}"/>
              </a:ext>
            </a:extLst>
          </p:cNvPr>
          <p:cNvSpPr/>
          <p:nvPr/>
        </p:nvSpPr>
        <p:spPr>
          <a:xfrm>
            <a:off x="5598589" y="1355382"/>
            <a:ext cx="218200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要個別分類就需要開發新</a:t>
            </a:r>
            <a:r>
              <a: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endParaRPr kumimoji="1" lang="zh-TW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1AF6D62C-CE51-279E-5ECA-C9F4D0E056C7}"/>
              </a:ext>
            </a:extLst>
          </p:cNvPr>
          <p:cNvSpPr/>
          <p:nvPr/>
        </p:nvSpPr>
        <p:spPr>
          <a:xfrm>
            <a:off x="5598589" y="1576078"/>
            <a:ext cx="260520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開發新</a:t>
            </a:r>
            <a:r>
              <a: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需要相關技術人員的協助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38C89C25-59D9-8C5A-702E-1CE5AFF524DF}"/>
              </a:ext>
            </a:extLst>
          </p:cNvPr>
          <p:cNvGrpSpPr/>
          <p:nvPr/>
        </p:nvGrpSpPr>
        <p:grpSpPr>
          <a:xfrm>
            <a:off x="5391070" y="3368633"/>
            <a:ext cx="2876969" cy="292388"/>
            <a:chOff x="5070542" y="1060493"/>
            <a:chExt cx="2876969" cy="292388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2C4ED82F-EF16-3713-16B0-EA3C76822FBA}"/>
                </a:ext>
              </a:extLst>
            </p:cNvPr>
            <p:cNvSpPr/>
            <p:nvPr/>
          </p:nvSpPr>
          <p:spPr>
            <a:xfrm>
              <a:off x="5663396" y="1060493"/>
              <a:ext cx="1685077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300" b="1" dirty="0">
                  <a:solidFill>
                    <a:schemeClr val="accent1">
                      <a:lumMod val="75000"/>
                    </a:schemeClr>
                  </a:solidFill>
                </a:rPr>
                <a:t>欠點</a:t>
              </a:r>
              <a:r>
                <a:rPr kumimoji="1" lang="zh-TW" altLang="en-US" sz="1300" b="1" dirty="0">
                  <a:solidFill>
                    <a:schemeClr val="accent1">
                      <a:lumMod val="75000"/>
                    </a:schemeClr>
                  </a:solidFill>
                </a:rPr>
                <a:t>判斷經驗的協助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6E3094A-EE7B-6AA1-DE74-73FDD8CC16C2}"/>
                </a:ext>
              </a:extLst>
            </p:cNvPr>
            <p:cNvGrpSpPr/>
            <p:nvPr/>
          </p:nvGrpSpPr>
          <p:grpSpPr>
            <a:xfrm>
              <a:off x="5070542" y="1138130"/>
              <a:ext cx="174478" cy="137115"/>
              <a:chOff x="5070542" y="1138130"/>
              <a:chExt cx="174478" cy="137115"/>
            </a:xfrm>
          </p:grpSpPr>
          <p:sp>
            <p:nvSpPr>
              <p:cNvPr id="124" name="箭號: ＞形 123">
                <a:extLst>
                  <a:ext uri="{FF2B5EF4-FFF2-40B4-BE49-F238E27FC236}">
                    <a16:creationId xmlns:a16="http://schemas.microsoft.com/office/drawing/2014/main" id="{94276CD6-8B84-1A6D-5343-DBD674A91113}"/>
                  </a:ext>
                </a:extLst>
              </p:cNvPr>
              <p:cNvSpPr/>
              <p:nvPr/>
            </p:nvSpPr>
            <p:spPr>
              <a:xfrm>
                <a:off x="5070542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5" name="箭號: ＞形 124">
                <a:extLst>
                  <a:ext uri="{FF2B5EF4-FFF2-40B4-BE49-F238E27FC236}">
                    <a16:creationId xmlns:a16="http://schemas.microsoft.com/office/drawing/2014/main" id="{0A369F9A-D953-C7D3-CA21-D9F64C9B75BC}"/>
                  </a:ext>
                </a:extLst>
              </p:cNvPr>
              <p:cNvSpPr/>
              <p:nvPr/>
            </p:nvSpPr>
            <p:spPr>
              <a:xfrm>
                <a:off x="5140245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FA4C6465-F37A-04C7-BC27-309A8DD796AC}"/>
                </a:ext>
              </a:extLst>
            </p:cNvPr>
            <p:cNvGrpSpPr/>
            <p:nvPr/>
          </p:nvGrpSpPr>
          <p:grpSpPr>
            <a:xfrm flipH="1">
              <a:off x="7773033" y="1138130"/>
              <a:ext cx="174478" cy="137115"/>
              <a:chOff x="5067370" y="1138130"/>
              <a:chExt cx="174478" cy="137115"/>
            </a:xfrm>
          </p:grpSpPr>
          <p:sp>
            <p:nvSpPr>
              <p:cNvPr id="122" name="箭號: ＞形 121">
                <a:extLst>
                  <a:ext uri="{FF2B5EF4-FFF2-40B4-BE49-F238E27FC236}">
                    <a16:creationId xmlns:a16="http://schemas.microsoft.com/office/drawing/2014/main" id="{79EAD0A6-8A46-E644-CF2F-AD66413FCCE9}"/>
                  </a:ext>
                </a:extLst>
              </p:cNvPr>
              <p:cNvSpPr/>
              <p:nvPr/>
            </p:nvSpPr>
            <p:spPr>
              <a:xfrm>
                <a:off x="5067370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箭號: ＞形 122">
                <a:extLst>
                  <a:ext uri="{FF2B5EF4-FFF2-40B4-BE49-F238E27FC236}">
                    <a16:creationId xmlns:a16="http://schemas.microsoft.com/office/drawing/2014/main" id="{EDC416A9-F7B1-A833-D257-44403D31CFD0}"/>
                  </a:ext>
                </a:extLst>
              </p:cNvPr>
              <p:cNvSpPr/>
              <p:nvPr/>
            </p:nvSpPr>
            <p:spPr>
              <a:xfrm>
                <a:off x="5137073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26" name="矩形: 圓角 125">
            <a:extLst>
              <a:ext uri="{FF2B5EF4-FFF2-40B4-BE49-F238E27FC236}">
                <a16:creationId xmlns:a16="http://schemas.microsoft.com/office/drawing/2014/main" id="{CE77E6A1-23E4-0609-4C9D-FDE738058688}"/>
              </a:ext>
            </a:extLst>
          </p:cNvPr>
          <p:cNvSpPr/>
          <p:nvPr/>
        </p:nvSpPr>
        <p:spPr>
          <a:xfrm>
            <a:off x="5326681" y="3332489"/>
            <a:ext cx="3003285" cy="904348"/>
          </a:xfrm>
          <a:prstGeom prst="roundRect">
            <a:avLst>
              <a:gd name="adj" fmla="val 38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kumimoji="1" lang="zh-TW" altLang="en-US" sz="1100" dirty="0">
              <a:solidFill>
                <a:srgbClr val="404040"/>
              </a:solidFill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BB550A6-B479-030D-5954-1C6E2D7DB0DD}"/>
              </a:ext>
            </a:extLst>
          </p:cNvPr>
          <p:cNvSpPr/>
          <p:nvPr/>
        </p:nvSpPr>
        <p:spPr>
          <a:xfrm>
            <a:off x="5598589" y="3707463"/>
            <a:ext cx="242726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資深同仁對於欠點判斷的高準確性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CB6F80A-5C1B-EA69-FFCE-68999CC091D3}"/>
              </a:ext>
            </a:extLst>
          </p:cNvPr>
          <p:cNvSpPr/>
          <p:nvPr/>
        </p:nvSpPr>
        <p:spPr>
          <a:xfrm>
            <a:off x="5598589" y="3928159"/>
            <a:ext cx="242726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判斷經驗的傳承，並轉化成數據化</a:t>
            </a:r>
          </a:p>
        </p:txBody>
      </p: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95E35C02-F839-683C-EE48-931B57EA09F6}"/>
              </a:ext>
            </a:extLst>
          </p:cNvPr>
          <p:cNvGrpSpPr/>
          <p:nvPr/>
        </p:nvGrpSpPr>
        <p:grpSpPr>
          <a:xfrm>
            <a:off x="5979983" y="1735199"/>
            <a:ext cx="2508851" cy="1796752"/>
            <a:chOff x="5532782" y="1735199"/>
            <a:chExt cx="2508851" cy="1796752"/>
          </a:xfrm>
        </p:grpSpPr>
        <p:sp>
          <p:nvSpPr>
            <p:cNvPr id="136" name="弧形 135">
              <a:extLst>
                <a:ext uri="{FF2B5EF4-FFF2-40B4-BE49-F238E27FC236}">
                  <a16:creationId xmlns:a16="http://schemas.microsoft.com/office/drawing/2014/main" id="{C280EC79-7E66-CCCB-1E53-F38B45AB3564}"/>
                </a:ext>
              </a:extLst>
            </p:cNvPr>
            <p:cNvSpPr/>
            <p:nvPr/>
          </p:nvSpPr>
          <p:spPr>
            <a:xfrm>
              <a:off x="5532782" y="1735199"/>
              <a:ext cx="1796752" cy="1796752"/>
            </a:xfrm>
            <a:prstGeom prst="arc">
              <a:avLst>
                <a:gd name="adj1" fmla="val 19087113"/>
                <a:gd name="adj2" fmla="val 2365624"/>
              </a:avLst>
            </a:prstGeom>
            <a:ln w="38100" cap="rnd">
              <a:solidFill>
                <a:srgbClr val="0077FA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BF402A81-2ABD-8C5F-A1C2-C32223268EDA}"/>
                </a:ext>
              </a:extLst>
            </p:cNvPr>
            <p:cNvSpPr/>
            <p:nvPr/>
          </p:nvSpPr>
          <p:spPr>
            <a:xfrm>
              <a:off x="7259046" y="2255472"/>
              <a:ext cx="782587" cy="738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kumimoji="1" lang="zh-TW" altLang="en-US" sz="14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部內</a:t>
              </a:r>
              <a:endParaRPr kumimoji="1" lang="en-US" altLang="zh-TW" sz="14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zh-TW" altLang="en-US" sz="14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跨單位</a:t>
              </a:r>
              <a:endParaRPr lang="en-US" altLang="zh-TW" sz="1400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r>
                <a:rPr kumimoji="1" lang="zh-TW" altLang="en-US" sz="1400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合作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2E9158E-ABB7-C18E-0CA2-CC34C77D8959}"/>
              </a:ext>
            </a:extLst>
          </p:cNvPr>
          <p:cNvGrpSpPr/>
          <p:nvPr/>
        </p:nvGrpSpPr>
        <p:grpSpPr>
          <a:xfrm>
            <a:off x="3266491" y="1156753"/>
            <a:ext cx="2337326" cy="2895070"/>
            <a:chOff x="3266491" y="1156753"/>
            <a:chExt cx="2337326" cy="2895070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48FF4C1-D67B-8A11-FBA5-2A74849CA245}"/>
                </a:ext>
              </a:extLst>
            </p:cNvPr>
            <p:cNvGrpSpPr/>
            <p:nvPr/>
          </p:nvGrpSpPr>
          <p:grpSpPr>
            <a:xfrm>
              <a:off x="3266491" y="1581175"/>
              <a:ext cx="2337326" cy="2032416"/>
              <a:chOff x="3448355" y="1478969"/>
              <a:chExt cx="2337326" cy="2032416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E22881AB-C5CD-3C4F-8505-FD83EB1287AD}"/>
                  </a:ext>
                </a:extLst>
              </p:cNvPr>
              <p:cNvGrpSpPr/>
              <p:nvPr/>
            </p:nvGrpSpPr>
            <p:grpSpPr>
              <a:xfrm>
                <a:off x="3448355" y="1851778"/>
                <a:ext cx="767627" cy="1148969"/>
                <a:chOff x="3448355" y="2993786"/>
                <a:chExt cx="767627" cy="1148969"/>
              </a:xfrm>
            </p:grpSpPr>
            <p:grpSp>
              <p:nvGrpSpPr>
                <p:cNvPr id="4" name="群組 3">
                  <a:extLst>
                    <a:ext uri="{FF2B5EF4-FFF2-40B4-BE49-F238E27FC236}">
                      <a16:creationId xmlns:a16="http://schemas.microsoft.com/office/drawing/2014/main" id="{5EB4CFD3-3D46-0F0F-4F7D-B51CD37D91ED}"/>
                    </a:ext>
                  </a:extLst>
                </p:cNvPr>
                <p:cNvGrpSpPr/>
                <p:nvPr/>
              </p:nvGrpSpPr>
              <p:grpSpPr>
                <a:xfrm>
                  <a:off x="3448355" y="3042598"/>
                  <a:ext cx="767627" cy="1100157"/>
                  <a:chOff x="306006" y="2233868"/>
                  <a:chExt cx="870778" cy="1247992"/>
                </a:xfrm>
              </p:grpSpPr>
              <p:sp>
                <p:nvSpPr>
                  <p:cNvPr id="7" name="矩形: 圓角 6">
                    <a:extLst>
                      <a:ext uri="{FF2B5EF4-FFF2-40B4-BE49-F238E27FC236}">
                        <a16:creationId xmlns:a16="http://schemas.microsoft.com/office/drawing/2014/main" id="{ADC3FFF9-98DB-7DAE-8B91-4BE1391758B3}"/>
                      </a:ext>
                    </a:extLst>
                  </p:cNvPr>
                  <p:cNvSpPr/>
                  <p:nvPr/>
                </p:nvSpPr>
                <p:spPr>
                  <a:xfrm>
                    <a:off x="347661" y="2233868"/>
                    <a:ext cx="784072" cy="1171049"/>
                  </a:xfrm>
                  <a:prstGeom prst="roundRect">
                    <a:avLst>
                      <a:gd name="adj" fmla="val 5997"/>
                    </a:avLst>
                  </a:prstGeom>
                  <a:solidFill>
                    <a:srgbClr val="FFFF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kumimoji="1" lang="zh-TW" altLang="en-US" sz="800" dirty="0">
                      <a:solidFill>
                        <a:srgbClr val="FF6600"/>
                      </a:solidFill>
                    </a:endParaRPr>
                  </a:p>
                </p:txBody>
              </p:sp>
              <p:pic>
                <p:nvPicPr>
                  <p:cNvPr id="8" name="圖片 7">
                    <a:extLst>
                      <a:ext uri="{FF2B5EF4-FFF2-40B4-BE49-F238E27FC236}">
                        <a16:creationId xmlns:a16="http://schemas.microsoft.com/office/drawing/2014/main" id="{C7BC61BB-7E0D-D5B7-9E1B-23C4C2CECC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06006" y="2512769"/>
                    <a:ext cx="870778" cy="96909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557A2AD-238A-2E37-C838-A007866BBBE4}"/>
                    </a:ext>
                  </a:extLst>
                </p:cNvPr>
                <p:cNvSpPr/>
                <p:nvPr/>
              </p:nvSpPr>
              <p:spPr>
                <a:xfrm>
                  <a:off x="3495743" y="2993786"/>
                  <a:ext cx="66986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kumimoji="1" lang="en-US" altLang="zh-TW" sz="1600" dirty="0">
                      <a:solidFill>
                        <a:srgbClr val="FF6600"/>
                      </a:solidFill>
                    </a:rPr>
                    <a:t>HOT</a:t>
                  </a:r>
                  <a:endParaRPr kumimoji="1" lang="zh-TW" altLang="en-US" sz="1600" dirty="0">
                    <a:solidFill>
                      <a:srgbClr val="FF6600"/>
                    </a:solidFill>
                  </a:endParaRPr>
                </a:p>
              </p:txBody>
            </p:sp>
          </p:grpSp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AE722ED0-3CB3-899D-375D-2BA6F618F912}"/>
                  </a:ext>
                </a:extLst>
              </p:cNvPr>
              <p:cNvGrpSpPr/>
              <p:nvPr/>
            </p:nvGrpSpPr>
            <p:grpSpPr>
              <a:xfrm>
                <a:off x="4972638" y="2005181"/>
                <a:ext cx="813043" cy="1081142"/>
                <a:chOff x="4972638" y="2993786"/>
                <a:chExt cx="813043" cy="1081142"/>
              </a:xfrm>
            </p:grpSpPr>
            <p:grpSp>
              <p:nvGrpSpPr>
                <p:cNvPr id="10" name="群組 9">
                  <a:extLst>
                    <a:ext uri="{FF2B5EF4-FFF2-40B4-BE49-F238E27FC236}">
                      <a16:creationId xmlns:a16="http://schemas.microsoft.com/office/drawing/2014/main" id="{E5098A7A-B79E-C7A4-7A76-2D569A5D3C14}"/>
                    </a:ext>
                  </a:extLst>
                </p:cNvPr>
                <p:cNvGrpSpPr/>
                <p:nvPr/>
              </p:nvGrpSpPr>
              <p:grpSpPr>
                <a:xfrm>
                  <a:off x="4972638" y="2993786"/>
                  <a:ext cx="813043" cy="1081142"/>
                  <a:chOff x="3424153" y="2993786"/>
                  <a:chExt cx="813043" cy="1081142"/>
                </a:xfrm>
              </p:grpSpPr>
              <p:sp>
                <p:nvSpPr>
                  <p:cNvPr id="12" name="矩形: 圓角 11">
                    <a:extLst>
                      <a:ext uri="{FF2B5EF4-FFF2-40B4-BE49-F238E27FC236}">
                        <a16:creationId xmlns:a16="http://schemas.microsoft.com/office/drawing/2014/main" id="{164DFA8C-0F00-33A8-F954-07F58DD8A781}"/>
                      </a:ext>
                    </a:extLst>
                  </p:cNvPr>
                  <p:cNvSpPr/>
                  <p:nvPr/>
                </p:nvSpPr>
                <p:spPr>
                  <a:xfrm>
                    <a:off x="3485075" y="3042599"/>
                    <a:ext cx="691192" cy="1032329"/>
                  </a:xfrm>
                  <a:prstGeom prst="roundRect">
                    <a:avLst>
                      <a:gd name="adj" fmla="val 5997"/>
                    </a:avLst>
                  </a:prstGeom>
                  <a:solidFill>
                    <a:srgbClr val="FFFF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kumimoji="1" lang="zh-TW" altLang="en-US" sz="800" dirty="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05E17504-E00F-95C4-0426-23E10AFFC539}"/>
                      </a:ext>
                    </a:extLst>
                  </p:cNvPr>
                  <p:cNvSpPr/>
                  <p:nvPr/>
                </p:nvSpPr>
                <p:spPr>
                  <a:xfrm>
                    <a:off x="3424153" y="2993786"/>
                    <a:ext cx="813043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1600" dirty="0">
                        <a:solidFill>
                          <a:srgbClr val="0000FF"/>
                        </a:solidFill>
                      </a:rPr>
                      <a:t>COLD</a:t>
                    </a:r>
                    <a:endParaRPr kumimoji="1" lang="zh-TW" altLang="en-US" sz="1600" dirty="0">
                      <a:solidFill>
                        <a:srgbClr val="0000FF"/>
                      </a:solidFill>
                    </a:endParaRPr>
                  </a:p>
                </p:txBody>
              </p:sp>
            </p:grp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A7695057-E83C-6395-75C9-981139F48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400000"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7515" y="3288461"/>
                  <a:ext cx="638022" cy="739390"/>
                </a:xfrm>
                <a:prstGeom prst="rect">
                  <a:avLst/>
                </a:prstGeom>
              </p:spPr>
            </p:pic>
          </p:grpSp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D88AF98A-5FE9-E1B1-D387-BDF3F72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30672" y="1478969"/>
                <a:ext cx="1560711" cy="57917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7AC9D875-EFEC-9383-DEEE-29509304A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27380" y="2932919"/>
                <a:ext cx="1559146" cy="578466"/>
              </a:xfrm>
              <a:prstGeom prst="rect">
                <a:avLst/>
              </a:prstGeom>
            </p:spPr>
          </p:pic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35F664D-BE93-0283-6960-C76F737C3355}"/>
                </a:ext>
              </a:extLst>
            </p:cNvPr>
            <p:cNvGrpSpPr/>
            <p:nvPr/>
          </p:nvGrpSpPr>
          <p:grpSpPr>
            <a:xfrm>
              <a:off x="4005071" y="1156753"/>
              <a:ext cx="902811" cy="968476"/>
              <a:chOff x="4005071" y="1156753"/>
              <a:chExt cx="902811" cy="968476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3C59C26-0ED5-1C87-5457-3F156EA989EA}"/>
                  </a:ext>
                </a:extLst>
              </p:cNvPr>
              <p:cNvSpPr/>
              <p:nvPr/>
            </p:nvSpPr>
            <p:spPr>
              <a:xfrm>
                <a:off x="4005071" y="1156753"/>
                <a:ext cx="902811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2800" b="1" dirty="0">
                    <a:solidFill>
                      <a:srgbClr val="404040"/>
                    </a:solidFill>
                    <a:latin typeface="+mj-ea"/>
                    <a:ea typeface="+mj-ea"/>
                  </a:rPr>
                  <a:t>操作</a:t>
                </a:r>
                <a:endParaRPr kumimoji="1" lang="en-US" altLang="zh-TW" sz="2800" b="1" dirty="0">
                  <a:solidFill>
                    <a:srgbClr val="40404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34BAD03-60B3-B74B-9F5F-97F8D76B4F6B}"/>
                  </a:ext>
                </a:extLst>
              </p:cNvPr>
              <p:cNvSpPr/>
              <p:nvPr/>
            </p:nvSpPr>
            <p:spPr>
              <a:xfrm>
                <a:off x="4005071" y="1602009"/>
                <a:ext cx="902811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2800" b="1" dirty="0">
                    <a:solidFill>
                      <a:srgbClr val="404040"/>
                    </a:solidFill>
                    <a:latin typeface="+mj-ea"/>
                    <a:ea typeface="+mj-ea"/>
                  </a:rPr>
                  <a:t>結果</a:t>
                </a:r>
                <a:endParaRPr kumimoji="1" lang="en-US" altLang="zh-TW" sz="2800" b="1" dirty="0">
                  <a:solidFill>
                    <a:srgbClr val="40404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2DA8FAA-17A3-CCE2-A7EA-F6DBE366C1C0}"/>
                </a:ext>
              </a:extLst>
            </p:cNvPr>
            <p:cNvGrpSpPr/>
            <p:nvPr/>
          </p:nvGrpSpPr>
          <p:grpSpPr>
            <a:xfrm>
              <a:off x="4009518" y="3065571"/>
              <a:ext cx="902811" cy="986252"/>
              <a:chOff x="4009518" y="3065571"/>
              <a:chExt cx="902811" cy="986252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14648BD-957B-654F-AB38-072A6B21A573}"/>
                  </a:ext>
                </a:extLst>
              </p:cNvPr>
              <p:cNvSpPr/>
              <p:nvPr/>
            </p:nvSpPr>
            <p:spPr>
              <a:xfrm>
                <a:off x="4009518" y="3065571"/>
                <a:ext cx="902811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2800" b="1" dirty="0">
                    <a:solidFill>
                      <a:srgbClr val="404040"/>
                    </a:solidFill>
                    <a:latin typeface="+mj-ea"/>
                    <a:ea typeface="+mj-ea"/>
                  </a:rPr>
                  <a:t>品質</a:t>
                </a:r>
                <a:endParaRPr kumimoji="1" lang="en-US" altLang="zh-TW" sz="2800" b="1" dirty="0">
                  <a:solidFill>
                    <a:srgbClr val="40404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8E78F92-DB21-AD3A-36D6-D1583F212EDD}"/>
                  </a:ext>
                </a:extLst>
              </p:cNvPr>
              <p:cNvSpPr/>
              <p:nvPr/>
            </p:nvSpPr>
            <p:spPr>
              <a:xfrm>
                <a:off x="4009518" y="3528603"/>
                <a:ext cx="902811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2800" b="1" dirty="0">
                    <a:solidFill>
                      <a:srgbClr val="404040"/>
                    </a:solidFill>
                    <a:latin typeface="+mj-ea"/>
                    <a:ea typeface="+mj-ea"/>
                  </a:rPr>
                  <a:t>回饋</a:t>
                </a:r>
                <a:endParaRPr kumimoji="1" lang="en-US" altLang="zh-TW" sz="2800" b="1" dirty="0">
                  <a:solidFill>
                    <a:srgbClr val="404040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1A86523D-FC9E-D53B-F096-CD00567AE706}"/>
              </a:ext>
            </a:extLst>
          </p:cNvPr>
          <p:cNvGrpSpPr/>
          <p:nvPr/>
        </p:nvGrpSpPr>
        <p:grpSpPr>
          <a:xfrm>
            <a:off x="263390" y="935362"/>
            <a:ext cx="3083039" cy="3542632"/>
            <a:chOff x="385662" y="935362"/>
            <a:chExt cx="3083039" cy="3542632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88CDF60-BA92-4D58-0D1A-A49657D82A3C}"/>
                </a:ext>
              </a:extLst>
            </p:cNvPr>
            <p:cNvGrpSpPr/>
            <p:nvPr/>
          </p:nvGrpSpPr>
          <p:grpSpPr>
            <a:xfrm>
              <a:off x="385662" y="935362"/>
              <a:ext cx="3083039" cy="3542632"/>
              <a:chOff x="314442" y="935362"/>
              <a:chExt cx="3194050" cy="3542632"/>
            </a:xfrm>
          </p:grpSpPr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BF51F6BA-6525-FDB3-B984-CB50ADC51C80}"/>
                  </a:ext>
                </a:extLst>
              </p:cNvPr>
              <p:cNvSpPr/>
              <p:nvPr/>
            </p:nvSpPr>
            <p:spPr>
              <a:xfrm>
                <a:off x="314442" y="935362"/>
                <a:ext cx="3194050" cy="3542632"/>
              </a:xfrm>
              <a:prstGeom prst="roundRect">
                <a:avLst>
                  <a:gd name="adj" fmla="val 412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C4A7D04A-C34A-44DF-301F-A764C67F6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442" y="1296333"/>
                <a:ext cx="3194050" cy="0"/>
              </a:xfrm>
              <a:prstGeom prst="line">
                <a:avLst/>
              </a:prstGeom>
              <a:ln w="15875">
                <a:solidFill>
                  <a:srgbClr val="001F6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68995D56-9ECE-4589-5B97-3911FC035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442" y="3161428"/>
                <a:ext cx="3194050" cy="0"/>
              </a:xfrm>
              <a:prstGeom prst="line">
                <a:avLst/>
              </a:prstGeom>
              <a:ln w="15875">
                <a:solidFill>
                  <a:srgbClr val="001F6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CEB47AF-8E43-F123-48CF-2E8FAFB9B137}"/>
                </a:ext>
              </a:extLst>
            </p:cNvPr>
            <p:cNvSpPr/>
            <p:nvPr/>
          </p:nvSpPr>
          <p:spPr>
            <a:xfrm>
              <a:off x="385662" y="1304693"/>
              <a:ext cx="3083039" cy="1847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908035" y="4567531"/>
            <a:ext cx="53279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ADT</a:t>
            </a:r>
            <a:r>
              <a:rPr lang="zh-TW" altLang="en-US" sz="1800" b="1" dirty="0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自主成功開發出</a:t>
            </a:r>
            <a:r>
              <a:rPr lang="en-US" altLang="zh-TW" sz="1800" b="1" dirty="0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9</a:t>
            </a:r>
            <a:r>
              <a:rPr lang="zh-TW" altLang="en-US" sz="1800" b="1" dirty="0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類品質欠點</a:t>
            </a:r>
            <a:r>
              <a:rPr lang="en-US" altLang="zh-TW" sz="1800" b="1" dirty="0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Gate</a:t>
            </a:r>
            <a:r>
              <a:rPr lang="zh-TW" altLang="en-US" sz="1800" b="1" dirty="0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，並可視化</a:t>
            </a:r>
            <a:endParaRPr kumimoji="1" lang="en-US" altLang="ja-JP" sz="1800" b="1" dirty="0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sp>
        <p:nvSpPr>
          <p:cNvPr id="9" name="タイトル 3">
            <a:extLst>
              <a:ext uri="{FF2B5EF4-FFF2-40B4-BE49-F238E27FC236}">
                <a16:creationId xmlns:a16="http://schemas.microsoft.com/office/drawing/2014/main" id="{6CFA9AA9-3831-07F7-1A0B-5B14A2EFE959}"/>
              </a:ext>
            </a:extLst>
          </p:cNvPr>
          <p:cNvSpPr txBox="1"/>
          <p:nvPr/>
        </p:nvSpPr>
        <p:spPr bwMode="auto">
          <a:xfrm>
            <a:off x="120860" y="207574"/>
            <a:ext cx="416659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ea typeface="+mj-ea"/>
              </a:rPr>
              <a:t>ADT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開發</a:t>
            </a:r>
            <a:r>
              <a:rPr lang="en-US" altLang="zh-TW" sz="2400" dirty="0">
                <a:solidFill>
                  <a:schemeClr val="tx1"/>
                </a:solidFill>
                <a:ea typeface="+mj-ea"/>
              </a:rPr>
              <a:t>HOT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DE58752D-28C1-2080-2101-0A87D3590039}"/>
              </a:ext>
            </a:extLst>
          </p:cNvPr>
          <p:cNvGrpSpPr/>
          <p:nvPr/>
        </p:nvGrpSpPr>
        <p:grpSpPr>
          <a:xfrm>
            <a:off x="311643" y="2840257"/>
            <a:ext cx="1239540" cy="276999"/>
            <a:chOff x="3277044" y="3109212"/>
            <a:chExt cx="1239540" cy="276999"/>
          </a:xfrm>
        </p:grpSpPr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F8C41E02-E037-29E9-6CD1-03383E5C0FC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60138" y="3202712"/>
              <a:ext cx="123811" cy="90000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92D04312-975D-82A3-CB42-85E7F210806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409678" y="3202713"/>
              <a:ext cx="123811" cy="90000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6" name="TextBox 15">
              <a:extLst>
                <a:ext uri="{FF2B5EF4-FFF2-40B4-BE49-F238E27FC236}">
                  <a16:creationId xmlns:a16="http://schemas.microsoft.com/office/drawing/2014/main" id="{CC99331E-2E6D-C63B-50E1-33099E266DC6}"/>
                </a:ext>
              </a:extLst>
            </p:cNvPr>
            <p:cNvSpPr txBox="1"/>
            <p:nvPr/>
          </p:nvSpPr>
          <p:spPr>
            <a:xfrm>
              <a:off x="3343572" y="3109212"/>
              <a:ext cx="11079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0000FF"/>
                  </a:solidFill>
                  <a:latin typeface="+mj-ea"/>
                  <a:ea typeface="+mj-ea"/>
                </a:rPr>
                <a:t>欠點影像獲取</a:t>
              </a:r>
              <a:endParaRPr lang="ja-JP" altLang="en-US" sz="12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767A6DDB-B165-0A50-9086-FAB178571F34}"/>
              </a:ext>
            </a:extLst>
          </p:cNvPr>
          <p:cNvGrpSpPr/>
          <p:nvPr/>
        </p:nvGrpSpPr>
        <p:grpSpPr>
          <a:xfrm>
            <a:off x="1857465" y="2840257"/>
            <a:ext cx="1420589" cy="276999"/>
            <a:chOff x="3277044" y="3109212"/>
            <a:chExt cx="1420589" cy="276999"/>
          </a:xfrm>
        </p:grpSpPr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7C2A769B-FB75-247B-2387-D07F11BE2B1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260138" y="3202712"/>
              <a:ext cx="123811" cy="90000"/>
            </a:xfrm>
            <a:prstGeom prst="triangle">
              <a:avLst/>
            </a:prstGeom>
            <a:solidFill>
              <a:srgbClr val="002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002855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C82093F9-4D54-DC1F-0648-D2F9B7516D6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590727" y="3202715"/>
              <a:ext cx="123811" cy="90000"/>
            </a:xfrm>
            <a:prstGeom prst="triangle">
              <a:avLst/>
            </a:prstGeom>
            <a:solidFill>
              <a:srgbClr val="0028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002855"/>
                </a:solidFill>
              </a:endParaRPr>
            </a:p>
          </p:txBody>
        </p:sp>
        <p:sp>
          <p:nvSpPr>
            <p:cNvPr id="71" name="TextBox 15">
              <a:extLst>
                <a:ext uri="{FF2B5EF4-FFF2-40B4-BE49-F238E27FC236}">
                  <a16:creationId xmlns:a16="http://schemas.microsoft.com/office/drawing/2014/main" id="{6C6BCB01-8ED7-7A66-0420-08EAD9B214BE}"/>
                </a:ext>
              </a:extLst>
            </p:cNvPr>
            <p:cNvSpPr txBox="1"/>
            <p:nvPr/>
          </p:nvSpPr>
          <p:spPr>
            <a:xfrm>
              <a:off x="3356396" y="3109212"/>
              <a:ext cx="126188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特徵分析、分類</a:t>
              </a:r>
              <a:endParaRPr lang="ja-JP" altLang="en-US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3B866DA-A045-CBDF-9B2E-6A5B27AFEF71}"/>
              </a:ext>
            </a:extLst>
          </p:cNvPr>
          <p:cNvSpPr txBox="1"/>
          <p:nvPr/>
        </p:nvSpPr>
        <p:spPr>
          <a:xfrm>
            <a:off x="1119782" y="925852"/>
            <a:ext cx="13388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生產推進課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3DCD048D-0385-EF71-68C0-15D5C7CA113F}"/>
              </a:ext>
            </a:extLst>
          </p:cNvPr>
          <p:cNvGrpSpPr/>
          <p:nvPr/>
        </p:nvGrpSpPr>
        <p:grpSpPr>
          <a:xfrm>
            <a:off x="6048232" y="2187056"/>
            <a:ext cx="2197750" cy="338554"/>
            <a:chOff x="6607460" y="2187056"/>
            <a:chExt cx="2197750" cy="338554"/>
          </a:xfrm>
        </p:grpSpPr>
        <p:sp>
          <p:nvSpPr>
            <p:cNvPr id="252" name="平行四邊形 251">
              <a:extLst>
                <a:ext uri="{FF2B5EF4-FFF2-40B4-BE49-F238E27FC236}">
                  <a16:creationId xmlns:a16="http://schemas.microsoft.com/office/drawing/2014/main" id="{6F95A739-E742-0649-DB83-3C5D2648CDA7}"/>
                </a:ext>
              </a:extLst>
            </p:cNvPr>
            <p:cNvSpPr/>
            <p:nvPr/>
          </p:nvSpPr>
          <p:spPr>
            <a:xfrm>
              <a:off x="6813688" y="2376134"/>
              <a:ext cx="1991522" cy="102773"/>
            </a:xfrm>
            <a:prstGeom prst="parallelogram">
              <a:avLst>
                <a:gd name="adj" fmla="val 101722"/>
              </a:avLst>
            </a:prstGeom>
            <a:solidFill>
              <a:srgbClr val="FFAE4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251" name="群組 250">
              <a:extLst>
                <a:ext uri="{FF2B5EF4-FFF2-40B4-BE49-F238E27FC236}">
                  <a16:creationId xmlns:a16="http://schemas.microsoft.com/office/drawing/2014/main" id="{45397A01-2B37-65F0-9B39-4146B7E0FB93}"/>
                </a:ext>
              </a:extLst>
            </p:cNvPr>
            <p:cNvGrpSpPr/>
            <p:nvPr/>
          </p:nvGrpSpPr>
          <p:grpSpPr>
            <a:xfrm>
              <a:off x="6607460" y="2187056"/>
              <a:ext cx="2193730" cy="338554"/>
              <a:chOff x="6393903" y="2517059"/>
              <a:chExt cx="2193730" cy="338554"/>
            </a:xfrm>
          </p:grpSpPr>
          <p:grpSp>
            <p:nvGrpSpPr>
              <p:cNvPr id="214" name="群組 213">
                <a:extLst>
                  <a:ext uri="{FF2B5EF4-FFF2-40B4-BE49-F238E27FC236}">
                    <a16:creationId xmlns:a16="http://schemas.microsoft.com/office/drawing/2014/main" id="{88F3E801-44AC-EF18-1924-4CF811C8A31E}"/>
                  </a:ext>
                </a:extLst>
              </p:cNvPr>
              <p:cNvGrpSpPr/>
              <p:nvPr/>
            </p:nvGrpSpPr>
            <p:grpSpPr>
              <a:xfrm>
                <a:off x="6393903" y="2617778"/>
                <a:ext cx="174478" cy="137115"/>
                <a:chOff x="898525" y="4238035"/>
                <a:chExt cx="174478" cy="137115"/>
              </a:xfrm>
              <a:solidFill>
                <a:srgbClr val="FF3300"/>
              </a:solidFill>
            </p:grpSpPr>
            <p:sp>
              <p:nvSpPr>
                <p:cNvPr id="219" name="箭號: ＞形 218">
                  <a:extLst>
                    <a:ext uri="{FF2B5EF4-FFF2-40B4-BE49-F238E27FC236}">
                      <a16:creationId xmlns:a16="http://schemas.microsoft.com/office/drawing/2014/main" id="{FA5A5505-4E98-4CFB-78B4-1AA5546B864A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0" name="箭號: ＞形 219">
                  <a:extLst>
                    <a:ext uri="{FF2B5EF4-FFF2-40B4-BE49-F238E27FC236}">
                      <a16:creationId xmlns:a16="http://schemas.microsoft.com/office/drawing/2014/main" id="{7A5D771E-5F60-C210-FA30-71BF6E76E4C4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215" name="文字方塊 214">
                <a:extLst>
                  <a:ext uri="{FF2B5EF4-FFF2-40B4-BE49-F238E27FC236}">
                    <a16:creationId xmlns:a16="http://schemas.microsoft.com/office/drawing/2014/main" id="{BAFB5FD8-8E44-11D0-3080-E7B4EF6D96AB}"/>
                  </a:ext>
                </a:extLst>
              </p:cNvPr>
              <p:cNvSpPr txBox="1"/>
              <p:nvPr/>
            </p:nvSpPr>
            <p:spPr>
              <a:xfrm>
                <a:off x="6556308" y="2517059"/>
                <a:ext cx="2031325" cy="338554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zh-TW" altLang="en-US" sz="1600" b="1" dirty="0">
                    <a:solidFill>
                      <a:srgbClr val="002855"/>
                    </a:solidFill>
                    <a:latin typeface="+mj-ea"/>
                    <a:ea typeface="+mj-ea"/>
                    <a:cs typeface="Meiryo" charset="-128"/>
                  </a:rPr>
                  <a:t>經驗轉成易懂的情報</a:t>
                </a:r>
                <a:endParaRPr kumimoji="1" lang="en-US" altLang="zh-TW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EB52576E-3BBE-6FB5-D401-422ACA8BD9E9}"/>
              </a:ext>
            </a:extLst>
          </p:cNvPr>
          <p:cNvGrpSpPr/>
          <p:nvPr/>
        </p:nvGrpSpPr>
        <p:grpSpPr>
          <a:xfrm>
            <a:off x="5478289" y="2548124"/>
            <a:ext cx="1536783" cy="1938818"/>
            <a:chOff x="7638837" y="2924151"/>
            <a:chExt cx="1068377" cy="1452054"/>
          </a:xfrm>
        </p:grpSpPr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86929C22-218A-0048-7E2B-4860C8A2C705}"/>
                </a:ext>
              </a:extLst>
            </p:cNvPr>
            <p:cNvGrpSpPr/>
            <p:nvPr/>
          </p:nvGrpSpPr>
          <p:grpSpPr>
            <a:xfrm>
              <a:off x="7638837" y="2924151"/>
              <a:ext cx="1068377" cy="1452054"/>
              <a:chOff x="7554981" y="2849803"/>
              <a:chExt cx="1259209" cy="1711418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60EDCDD9-4575-E265-39B1-4AE849CC04FA}"/>
                  </a:ext>
                </a:extLst>
              </p:cNvPr>
              <p:cNvSpPr/>
              <p:nvPr/>
            </p:nvSpPr>
            <p:spPr>
              <a:xfrm>
                <a:off x="7554981" y="2849803"/>
                <a:ext cx="1259209" cy="1711418"/>
              </a:xfrm>
              <a:prstGeom prst="roundRect">
                <a:avLst>
                  <a:gd name="adj" fmla="val 4449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FF8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24" name="圖片 223">
                <a:extLst>
                  <a:ext uri="{FF2B5EF4-FFF2-40B4-BE49-F238E27FC236}">
                    <a16:creationId xmlns:a16="http://schemas.microsoft.com/office/drawing/2014/main" id="{5500B155-4A11-8B2D-22B2-3280BA0CFE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rcRect l="27969" t="6652"/>
              <a:stretch/>
            </p:blipFill>
            <p:spPr>
              <a:xfrm>
                <a:off x="7617945" y="2913469"/>
                <a:ext cx="1137603" cy="1584384"/>
              </a:xfrm>
              <a:prstGeom prst="rect">
                <a:avLst/>
              </a:prstGeom>
            </p:spPr>
          </p:pic>
        </p:grpSp>
        <p:pic>
          <p:nvPicPr>
            <p:cNvPr id="242" name="圖片 241">
              <a:extLst>
                <a:ext uri="{FF2B5EF4-FFF2-40B4-BE49-F238E27FC236}">
                  <a16:creationId xmlns:a16="http://schemas.microsoft.com/office/drawing/2014/main" id="{EC132E86-861F-A4AE-01C1-379273A47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160806" flipH="1">
              <a:off x="7716912" y="3404919"/>
              <a:ext cx="308658" cy="308658"/>
            </a:xfrm>
            <a:prstGeom prst="rect">
              <a:avLst/>
            </a:prstGeom>
          </p:spPr>
        </p:pic>
        <p:pic>
          <p:nvPicPr>
            <p:cNvPr id="243" name="圖片 242">
              <a:extLst>
                <a:ext uri="{FF2B5EF4-FFF2-40B4-BE49-F238E27FC236}">
                  <a16:creationId xmlns:a16="http://schemas.microsoft.com/office/drawing/2014/main" id="{6AF5233D-9CB5-F498-4251-B551254A4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119980" y="3682923"/>
              <a:ext cx="247007" cy="247007"/>
            </a:xfrm>
            <a:prstGeom prst="rect">
              <a:avLst/>
            </a:prstGeom>
          </p:spPr>
        </p:pic>
      </p:grp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750A97C1-DB7F-FFEA-2905-6BD27FAE4D0D}"/>
              </a:ext>
            </a:extLst>
          </p:cNvPr>
          <p:cNvGrpSpPr/>
          <p:nvPr/>
        </p:nvGrpSpPr>
        <p:grpSpPr>
          <a:xfrm>
            <a:off x="488052" y="4662681"/>
            <a:ext cx="279585" cy="168890"/>
            <a:chOff x="1114871" y="4458058"/>
            <a:chExt cx="438179" cy="264693"/>
          </a:xfrm>
        </p:grpSpPr>
        <p:sp>
          <p:nvSpPr>
            <p:cNvPr id="246" name="等腰三角形 245">
              <a:extLst>
                <a:ext uri="{FF2B5EF4-FFF2-40B4-BE49-F238E27FC236}">
                  <a16:creationId xmlns:a16="http://schemas.microsoft.com/office/drawing/2014/main" id="{9332BEE9-55BC-80EC-8BDF-BDD3B68B17F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7" name="等腰三角形 246">
              <a:extLst>
                <a:ext uri="{FF2B5EF4-FFF2-40B4-BE49-F238E27FC236}">
                  <a16:creationId xmlns:a16="http://schemas.microsoft.com/office/drawing/2014/main" id="{BB657CC7-678E-176F-08AC-E3CAC2FFF20F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E2746093-8734-27A7-2C9C-76E94234343A}"/>
              </a:ext>
            </a:extLst>
          </p:cNvPr>
          <p:cNvGrpSpPr/>
          <p:nvPr/>
        </p:nvGrpSpPr>
        <p:grpSpPr>
          <a:xfrm flipH="1">
            <a:off x="8376361" y="4662682"/>
            <a:ext cx="279586" cy="168889"/>
            <a:chOff x="1114871" y="4458058"/>
            <a:chExt cx="438183" cy="264693"/>
          </a:xfrm>
        </p:grpSpPr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CB242CD7-AFC4-FA2D-87A0-8271AA0EEE2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F353904-B8B2-A862-8AFD-1E27FEB114D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4C0DC9F-1AFB-F282-8F14-2D9180862BD5}"/>
              </a:ext>
            </a:extLst>
          </p:cNvPr>
          <p:cNvGrpSpPr/>
          <p:nvPr/>
        </p:nvGrpSpPr>
        <p:grpSpPr>
          <a:xfrm>
            <a:off x="346852" y="1338565"/>
            <a:ext cx="2857562" cy="369332"/>
            <a:chOff x="462197" y="1283149"/>
            <a:chExt cx="2857562" cy="369332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8C216F39-B404-B45F-1DC3-45938B504AA7}"/>
                </a:ext>
              </a:extLst>
            </p:cNvPr>
            <p:cNvGrpSpPr/>
            <p:nvPr/>
          </p:nvGrpSpPr>
          <p:grpSpPr>
            <a:xfrm>
              <a:off x="462197" y="1395015"/>
              <a:ext cx="174478" cy="137115"/>
              <a:chOff x="898525" y="4238035"/>
              <a:chExt cx="174478" cy="137115"/>
            </a:xfrm>
          </p:grpSpPr>
          <p:sp>
            <p:nvSpPr>
              <p:cNvPr id="93" name="箭號: ＞形 92">
                <a:extLst>
                  <a:ext uri="{FF2B5EF4-FFF2-40B4-BE49-F238E27FC236}">
                    <a16:creationId xmlns:a16="http://schemas.microsoft.com/office/drawing/2014/main" id="{C7C5F684-2C54-C93C-F7F0-3BECC770F489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4" name="箭號: ＞形 93">
                <a:extLst>
                  <a:ext uri="{FF2B5EF4-FFF2-40B4-BE49-F238E27FC236}">
                    <a16:creationId xmlns:a16="http://schemas.microsoft.com/office/drawing/2014/main" id="{BEBD8C69-30EB-F544-D6FC-33F5CF5E91A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39D0E751-D0B6-930B-1ED6-193CECEC84E4}"/>
                </a:ext>
              </a:extLst>
            </p:cNvPr>
            <p:cNvSpPr txBox="1"/>
            <p:nvPr/>
          </p:nvSpPr>
          <p:spPr>
            <a:xfrm>
              <a:off x="1452997" y="1283149"/>
              <a:ext cx="87716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8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檢查機</a:t>
              </a:r>
              <a:endParaRPr kumimoji="1" lang="en-US" altLang="ja-JP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81902E45-E180-B912-C75B-57FAEDFE6999}"/>
                </a:ext>
              </a:extLst>
            </p:cNvPr>
            <p:cNvGrpSpPr/>
            <p:nvPr/>
          </p:nvGrpSpPr>
          <p:grpSpPr>
            <a:xfrm flipH="1">
              <a:off x="3145281" y="1388816"/>
              <a:ext cx="174478" cy="137115"/>
              <a:chOff x="898525" y="4238035"/>
              <a:chExt cx="174478" cy="137115"/>
            </a:xfrm>
          </p:grpSpPr>
          <p:sp>
            <p:nvSpPr>
              <p:cNvPr id="91" name="箭號: ＞形 90">
                <a:extLst>
                  <a:ext uri="{FF2B5EF4-FFF2-40B4-BE49-F238E27FC236}">
                    <a16:creationId xmlns:a16="http://schemas.microsoft.com/office/drawing/2014/main" id="{95098CE6-851E-A74D-CBC2-5DAA705C7296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2" name="箭號: ＞形 91">
                <a:extLst>
                  <a:ext uri="{FF2B5EF4-FFF2-40B4-BE49-F238E27FC236}">
                    <a16:creationId xmlns:a16="http://schemas.microsoft.com/office/drawing/2014/main" id="{5960FDB7-60A0-EAF1-9994-283597580FCD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200A6EBC-51C3-7E46-15A1-9D9F272BA535}"/>
                </a:ext>
              </a:extLst>
            </p:cNvPr>
            <p:cNvCxnSpPr/>
            <p:nvPr/>
          </p:nvCxnSpPr>
          <p:spPr>
            <a:xfrm>
              <a:off x="709083" y="1463572"/>
              <a:ext cx="756000" cy="0"/>
            </a:xfrm>
            <a:prstGeom prst="line">
              <a:avLst/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35FE64A8-712A-B44B-373C-1866FC5FB052}"/>
                </a:ext>
              </a:extLst>
            </p:cNvPr>
            <p:cNvCxnSpPr/>
            <p:nvPr/>
          </p:nvCxnSpPr>
          <p:spPr>
            <a:xfrm>
              <a:off x="2312281" y="1463572"/>
              <a:ext cx="756000" cy="0"/>
            </a:xfrm>
            <a:prstGeom prst="line">
              <a:avLst/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75184C8-0D55-C82E-25BC-40AB625F260B}"/>
              </a:ext>
            </a:extLst>
          </p:cNvPr>
          <p:cNvGrpSpPr/>
          <p:nvPr/>
        </p:nvGrpSpPr>
        <p:grpSpPr>
          <a:xfrm>
            <a:off x="668500" y="3208735"/>
            <a:ext cx="2235610" cy="307777"/>
            <a:chOff x="790772" y="3208735"/>
            <a:chExt cx="2235610" cy="30777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AC11AA9-B846-31B8-9E52-EE0AC18E56AA}"/>
                </a:ext>
              </a:extLst>
            </p:cNvPr>
            <p:cNvGrpSpPr/>
            <p:nvPr/>
          </p:nvGrpSpPr>
          <p:grpSpPr>
            <a:xfrm>
              <a:off x="790772" y="3294066"/>
              <a:ext cx="174478" cy="137115"/>
              <a:chOff x="898525" y="4238035"/>
              <a:chExt cx="174478" cy="137115"/>
            </a:xfrm>
          </p:grpSpPr>
          <p:sp>
            <p:nvSpPr>
              <p:cNvPr id="13" name="箭號: ＞形 12">
                <a:extLst>
                  <a:ext uri="{FF2B5EF4-FFF2-40B4-BE49-F238E27FC236}">
                    <a16:creationId xmlns:a16="http://schemas.microsoft.com/office/drawing/2014/main" id="{FD055097-EAC5-F1EB-5406-3DAB157F8DBD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4" name="箭號: ＞形 13">
                <a:extLst>
                  <a:ext uri="{FF2B5EF4-FFF2-40B4-BE49-F238E27FC236}">
                    <a16:creationId xmlns:a16="http://schemas.microsoft.com/office/drawing/2014/main" id="{C3E51CC7-5A06-7E8A-DE7F-003A7EA088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CE8FF0A-530D-95B4-BC7F-59DDCF8C0153}"/>
                </a:ext>
              </a:extLst>
            </p:cNvPr>
            <p:cNvSpPr txBox="1"/>
            <p:nvPr/>
          </p:nvSpPr>
          <p:spPr>
            <a:xfrm>
              <a:off x="1026599" y="3208735"/>
              <a:ext cx="1757469" cy="307777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TW" sz="14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ADT </a:t>
              </a:r>
              <a:r>
                <a:rPr kumimoji="1" lang="zh-TW" altLang="en-US" sz="14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自主開發</a:t>
              </a:r>
              <a:r>
                <a:rPr kumimoji="1" lang="en-US" altLang="zh-TW" sz="14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Gate</a:t>
              </a: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2A3AA98-E1D6-A98A-8549-663BA3C6ED7D}"/>
                </a:ext>
              </a:extLst>
            </p:cNvPr>
            <p:cNvGrpSpPr/>
            <p:nvPr/>
          </p:nvGrpSpPr>
          <p:grpSpPr>
            <a:xfrm flipH="1">
              <a:off x="2851904" y="3294066"/>
              <a:ext cx="174478" cy="137115"/>
              <a:chOff x="898525" y="4238035"/>
              <a:chExt cx="174478" cy="137115"/>
            </a:xfrm>
          </p:grpSpPr>
          <p:sp>
            <p:nvSpPr>
              <p:cNvPr id="11" name="箭號: ＞形 10">
                <a:extLst>
                  <a:ext uri="{FF2B5EF4-FFF2-40B4-BE49-F238E27FC236}">
                    <a16:creationId xmlns:a16="http://schemas.microsoft.com/office/drawing/2014/main" id="{040D504A-6738-86EE-26B8-655A15DFC4BF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箭號: ＞形 11">
                <a:extLst>
                  <a:ext uri="{FF2B5EF4-FFF2-40B4-BE49-F238E27FC236}">
                    <a16:creationId xmlns:a16="http://schemas.microsoft.com/office/drawing/2014/main" id="{C5CAB50E-5B28-A51B-C676-ACD769689741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B367330-E27D-7E18-D816-76FA25254273}"/>
              </a:ext>
            </a:extLst>
          </p:cNvPr>
          <p:cNvGrpSpPr/>
          <p:nvPr/>
        </p:nvGrpSpPr>
        <p:grpSpPr>
          <a:xfrm>
            <a:off x="334598" y="1654775"/>
            <a:ext cx="2720087" cy="1213365"/>
            <a:chOff x="456870" y="1654775"/>
            <a:chExt cx="2720087" cy="1213365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70819B3B-CCF0-46D7-A831-9374E6DEA0C4}"/>
                </a:ext>
              </a:extLst>
            </p:cNvPr>
            <p:cNvGrpSpPr/>
            <p:nvPr/>
          </p:nvGrpSpPr>
          <p:grpSpPr>
            <a:xfrm>
              <a:off x="2119165" y="1951991"/>
              <a:ext cx="1057792" cy="808354"/>
              <a:chOff x="744146" y="3022208"/>
              <a:chExt cx="1057792" cy="808354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EE594C44-760C-62AA-5F27-0A5BC87EEE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4146" y="3022208"/>
                <a:ext cx="1057792" cy="808354"/>
              </a:xfrm>
              <a:prstGeom prst="rect">
                <a:avLst/>
              </a:prstGeom>
            </p:spPr>
          </p:pic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5F82270-1500-539B-5992-665F0DCE82A5}"/>
                  </a:ext>
                </a:extLst>
              </p:cNvPr>
              <p:cNvSpPr txBox="1"/>
              <p:nvPr/>
            </p:nvSpPr>
            <p:spPr>
              <a:xfrm>
                <a:off x="1037471" y="3045068"/>
                <a:ext cx="7296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3200" b="1" i="0" dirty="0">
                    <a:solidFill>
                      <a:schemeClr val="bg1"/>
                    </a:solidFill>
                    <a:effectLst>
                      <a:outerShdw blurRad="25400" dist="38100" dir="2700000" algn="tl" rotWithShape="0">
                        <a:prstClr val="black">
                          <a:alpha val="70000"/>
                        </a:prstClr>
                      </a:outerShdw>
                    </a:effectLst>
                    <a:latin typeface="+mj-ea"/>
                    <a:ea typeface="+mj-ea"/>
                    <a:cs typeface="Meiryo UI" panose="020B0604030504040204" pitchFamily="50" charset="-128"/>
                  </a:rPr>
                  <a:t>PC</a:t>
                </a:r>
                <a:endParaRPr kumimoji="1" lang="zh-TW" altLang="en-US" sz="3200" b="1" i="0" dirty="0">
                  <a:solidFill>
                    <a:schemeClr val="bg1"/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7F1D0073-BCB5-AA5A-32BC-5CE51F86EA02}"/>
                </a:ext>
              </a:extLst>
            </p:cNvPr>
            <p:cNvGrpSpPr/>
            <p:nvPr/>
          </p:nvGrpSpPr>
          <p:grpSpPr>
            <a:xfrm>
              <a:off x="456870" y="1803716"/>
              <a:ext cx="1338247" cy="1064424"/>
              <a:chOff x="685643" y="1334486"/>
              <a:chExt cx="1338247" cy="1064424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6A8CA3B3-E569-4BC8-6A93-C2D88B506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685643" y="1334486"/>
                <a:ext cx="1310571" cy="1064424"/>
              </a:xfrm>
              <a:prstGeom prst="rect">
                <a:avLst/>
              </a:prstGeom>
            </p:spPr>
          </p:pic>
          <p:sp>
            <p:nvSpPr>
              <p:cNvPr id="58" name="平行四邊形 57">
                <a:extLst>
                  <a:ext uri="{FF2B5EF4-FFF2-40B4-BE49-F238E27FC236}">
                    <a16:creationId xmlns:a16="http://schemas.microsoft.com/office/drawing/2014/main" id="{DC5E851D-D5DB-03CE-CD35-80FA86AA545C}"/>
                  </a:ext>
                </a:extLst>
              </p:cNvPr>
              <p:cNvSpPr/>
              <p:nvPr/>
            </p:nvSpPr>
            <p:spPr>
              <a:xfrm>
                <a:off x="1076732" y="1719515"/>
                <a:ext cx="888912" cy="75130"/>
              </a:xfrm>
              <a:prstGeom prst="parallelogram">
                <a:avLst>
                  <a:gd name="adj" fmla="val 104238"/>
                </a:avLst>
              </a:prstGeom>
              <a:solidFill>
                <a:schemeClr val="bg1"/>
              </a:solidFill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BD7862E2-267D-92E8-DEF6-1680FFDC55ED}"/>
                  </a:ext>
                </a:extLst>
              </p:cNvPr>
              <p:cNvSpPr txBox="1"/>
              <p:nvPr/>
            </p:nvSpPr>
            <p:spPr>
              <a:xfrm>
                <a:off x="1018487" y="150296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光學鏡頭</a:t>
                </a:r>
                <a:endParaRPr lang="ja-JP" altLang="en-US" sz="1600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49417E7B-6C6E-D6E6-4DF5-81A116455EA5}"/>
                </a:ext>
              </a:extLst>
            </p:cNvPr>
            <p:cNvGrpSpPr/>
            <p:nvPr/>
          </p:nvGrpSpPr>
          <p:grpSpPr>
            <a:xfrm>
              <a:off x="749151" y="1654775"/>
              <a:ext cx="1576276" cy="389783"/>
              <a:chOff x="977924" y="1185545"/>
              <a:chExt cx="1576276" cy="389783"/>
            </a:xfrm>
          </p:grpSpPr>
          <p:sp>
            <p:nvSpPr>
              <p:cNvPr id="56" name="矩形: 圓角 55">
                <a:extLst>
                  <a:ext uri="{FF2B5EF4-FFF2-40B4-BE49-F238E27FC236}">
                    <a16:creationId xmlns:a16="http://schemas.microsoft.com/office/drawing/2014/main" id="{349BAE50-8034-C377-C694-A9DCA4B253B8}"/>
                  </a:ext>
                </a:extLst>
              </p:cNvPr>
              <p:cNvSpPr/>
              <p:nvPr/>
            </p:nvSpPr>
            <p:spPr>
              <a:xfrm>
                <a:off x="2500200" y="1467328"/>
                <a:ext cx="54000" cy="1080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FD9A7AF3-CAEA-2072-CB20-52304454E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6500" y="1188720"/>
                <a:ext cx="1329800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E498E247-3DA7-7CBF-3C81-394EC051C3BA}"/>
                  </a:ext>
                </a:extLst>
              </p:cNvPr>
              <p:cNvCxnSpPr/>
              <p:nvPr/>
            </p:nvCxnSpPr>
            <p:spPr>
              <a:xfrm>
                <a:off x="2527724" y="1185545"/>
                <a:ext cx="0" cy="31690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矩形: 圓角 37">
                <a:extLst>
                  <a:ext uri="{FF2B5EF4-FFF2-40B4-BE49-F238E27FC236}">
                    <a16:creationId xmlns:a16="http://schemas.microsoft.com/office/drawing/2014/main" id="{450B0EBC-4658-0194-8AAB-E7FCC76A77BA}"/>
                  </a:ext>
                </a:extLst>
              </p:cNvPr>
              <p:cNvSpPr/>
              <p:nvPr/>
            </p:nvSpPr>
            <p:spPr>
              <a:xfrm>
                <a:off x="1447824" y="1246963"/>
                <a:ext cx="36000" cy="108000"/>
              </a:xfrm>
              <a:prstGeom prst="roundRect">
                <a:avLst/>
              </a:prstGeom>
              <a:solidFill>
                <a:srgbClr val="C7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85DF7D81-23A6-7549-0C33-B2FBC1612249}"/>
                  </a:ext>
                </a:extLst>
              </p:cNvPr>
              <p:cNvSpPr/>
              <p:nvPr/>
            </p:nvSpPr>
            <p:spPr>
              <a:xfrm>
                <a:off x="977924" y="1403378"/>
                <a:ext cx="36000" cy="108000"/>
              </a:xfrm>
              <a:prstGeom prst="roundRect">
                <a:avLst/>
              </a:prstGeom>
              <a:solidFill>
                <a:srgbClr val="C7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A24ADD47-67CC-B8EF-04F5-CDF3D2A09A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4755" y="1185545"/>
                <a:ext cx="0" cy="14894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1D7AE931-E0FD-1574-3C90-0FD41D780E1A}"/>
                  </a:ext>
                </a:extLst>
              </p:cNvPr>
              <p:cNvCxnSpPr>
                <a:cxnSpLocks/>
                <a:endCxn id="38" idx="0"/>
              </p:cNvCxnSpPr>
              <p:nvPr/>
            </p:nvCxnSpPr>
            <p:spPr>
              <a:xfrm flipV="1">
                <a:off x="993328" y="1246963"/>
                <a:ext cx="472496" cy="156499"/>
              </a:xfrm>
              <a:prstGeom prst="line">
                <a:avLst/>
              </a:prstGeom>
              <a:ln w="15875">
                <a:solidFill>
                  <a:srgbClr val="00B0F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344BB5D-C281-C614-44AA-6D39DDEE0413}"/>
              </a:ext>
            </a:extLst>
          </p:cNvPr>
          <p:cNvGrpSpPr/>
          <p:nvPr/>
        </p:nvGrpSpPr>
        <p:grpSpPr>
          <a:xfrm>
            <a:off x="328918" y="3521273"/>
            <a:ext cx="2937838" cy="954107"/>
            <a:chOff x="522921" y="2867552"/>
            <a:chExt cx="2937838" cy="954107"/>
          </a:xfrm>
        </p:grpSpPr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564FEB52-B248-6C3C-AE42-175989341CE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06015" y="2976442"/>
              <a:ext cx="123811" cy="9000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A2995F42-6562-4DEB-937E-5D8BFB7D5C19}"/>
                </a:ext>
              </a:extLst>
            </p:cNvPr>
            <p:cNvSpPr txBox="1"/>
            <p:nvPr/>
          </p:nvSpPr>
          <p:spPr>
            <a:xfrm>
              <a:off x="583048" y="2867552"/>
              <a:ext cx="28777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2015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年，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ADT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自行開發新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Gate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endPara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藉此降低精查員判斷欠點的數量，</a:t>
              </a:r>
              <a:endPara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在降低同仁負擔之外，同時也大幅</a:t>
              </a:r>
              <a:endPara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減少欠點誤判，導致混入的風險。</a:t>
              </a:r>
              <a:endPara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D6AA87C1-F251-0E08-59D8-D84B22E3F23B}"/>
              </a:ext>
            </a:extLst>
          </p:cNvPr>
          <p:cNvGrpSpPr/>
          <p:nvPr/>
        </p:nvGrpSpPr>
        <p:grpSpPr>
          <a:xfrm>
            <a:off x="5472535" y="867316"/>
            <a:ext cx="3386075" cy="1319740"/>
            <a:chOff x="5431060" y="867316"/>
            <a:chExt cx="3386075" cy="1319740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BF6B5191-6F71-74D0-B4DF-C88202303D86}"/>
                </a:ext>
              </a:extLst>
            </p:cNvPr>
            <p:cNvSpPr/>
            <p:nvPr/>
          </p:nvSpPr>
          <p:spPr>
            <a:xfrm flipV="1">
              <a:off x="7040455" y="1396676"/>
              <a:ext cx="1686064" cy="85705"/>
            </a:xfrm>
            <a:prstGeom prst="rect">
              <a:avLst/>
            </a:prstGeom>
            <a:solidFill>
              <a:srgbClr val="FF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37" name="TextBox 15">
              <a:extLst>
                <a:ext uri="{FF2B5EF4-FFF2-40B4-BE49-F238E27FC236}">
                  <a16:creationId xmlns:a16="http://schemas.microsoft.com/office/drawing/2014/main" id="{D57A65CD-300C-AAC5-F375-356A5B05D0FC}"/>
                </a:ext>
              </a:extLst>
            </p:cNvPr>
            <p:cNvSpPr txBox="1"/>
            <p:nvPr/>
          </p:nvSpPr>
          <p:spPr>
            <a:xfrm>
              <a:off x="6973597" y="1215777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+mj-ea"/>
                  <a:ea typeface="+mj-ea"/>
                </a:rPr>
                <a:t>品質分析及操作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sp>
          <p:nvSpPr>
            <p:cNvPr id="129" name="矩形: 圓角 128">
              <a:extLst>
                <a:ext uri="{FF2B5EF4-FFF2-40B4-BE49-F238E27FC236}">
                  <a16:creationId xmlns:a16="http://schemas.microsoft.com/office/drawing/2014/main" id="{1837C325-7D3D-B38A-F0CA-D3DD17BE6E5A}"/>
                </a:ext>
              </a:extLst>
            </p:cNvPr>
            <p:cNvSpPr/>
            <p:nvPr/>
          </p:nvSpPr>
          <p:spPr>
            <a:xfrm>
              <a:off x="5431060" y="892474"/>
              <a:ext cx="3386075" cy="1274604"/>
            </a:xfrm>
            <a:prstGeom prst="roundRect">
              <a:avLst>
                <a:gd name="adj" fmla="val 5120"/>
              </a:avLst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198" name="群組 197">
              <a:extLst>
                <a:ext uri="{FF2B5EF4-FFF2-40B4-BE49-F238E27FC236}">
                  <a16:creationId xmlns:a16="http://schemas.microsoft.com/office/drawing/2014/main" id="{BF8E0ED2-8BD5-5AAD-E1A1-1E6EA3A27530}"/>
                </a:ext>
              </a:extLst>
            </p:cNvPr>
            <p:cNvGrpSpPr/>
            <p:nvPr/>
          </p:nvGrpSpPr>
          <p:grpSpPr>
            <a:xfrm>
              <a:off x="5484150" y="934406"/>
              <a:ext cx="1477141" cy="1192843"/>
              <a:chOff x="6068928" y="1233170"/>
              <a:chExt cx="1775037" cy="1433404"/>
            </a:xfrm>
          </p:grpSpPr>
          <p:sp>
            <p:nvSpPr>
              <p:cNvPr id="197" name="矩形: 圓角 196">
                <a:extLst>
                  <a:ext uri="{FF2B5EF4-FFF2-40B4-BE49-F238E27FC236}">
                    <a16:creationId xmlns:a16="http://schemas.microsoft.com/office/drawing/2014/main" id="{15DD1CBC-6F6C-90B7-B689-DFB8D8D24E83}"/>
                  </a:ext>
                </a:extLst>
              </p:cNvPr>
              <p:cNvSpPr/>
              <p:nvPr/>
            </p:nvSpPr>
            <p:spPr>
              <a:xfrm>
                <a:off x="6068928" y="1233170"/>
                <a:ext cx="1775037" cy="1433404"/>
              </a:xfrm>
              <a:prstGeom prst="roundRect">
                <a:avLst>
                  <a:gd name="adj" fmla="val 6035"/>
                </a:avLst>
              </a:prstGeom>
              <a:solidFill>
                <a:srgbClr val="FF8B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90" name="圖片 189">
                <a:extLst>
                  <a:ext uri="{FF2B5EF4-FFF2-40B4-BE49-F238E27FC236}">
                    <a16:creationId xmlns:a16="http://schemas.microsoft.com/office/drawing/2014/main" id="{B3275755-BC00-4003-F7BE-329AC5AC5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2743" y="1278705"/>
                <a:ext cx="1686063" cy="1350942"/>
              </a:xfrm>
              <a:prstGeom prst="rect">
                <a:avLst/>
              </a:prstGeom>
            </p:spPr>
          </p:pic>
        </p:grpSp>
        <p:grpSp>
          <p:nvGrpSpPr>
            <p:cNvPr id="211" name="群組 210">
              <a:extLst>
                <a:ext uri="{FF2B5EF4-FFF2-40B4-BE49-F238E27FC236}">
                  <a16:creationId xmlns:a16="http://schemas.microsoft.com/office/drawing/2014/main" id="{0C4DA1BD-73A1-6909-3556-5727EC71C9A0}"/>
                </a:ext>
              </a:extLst>
            </p:cNvPr>
            <p:cNvGrpSpPr/>
            <p:nvPr/>
          </p:nvGrpSpPr>
          <p:grpSpPr>
            <a:xfrm>
              <a:off x="7056452" y="1494559"/>
              <a:ext cx="1680435" cy="692497"/>
              <a:chOff x="6796244" y="1208323"/>
              <a:chExt cx="1680435" cy="692497"/>
            </a:xfrm>
          </p:grpSpPr>
          <p:grpSp>
            <p:nvGrpSpPr>
              <p:cNvPr id="206" name="群組 205">
                <a:extLst>
                  <a:ext uri="{FF2B5EF4-FFF2-40B4-BE49-F238E27FC236}">
                    <a16:creationId xmlns:a16="http://schemas.microsoft.com/office/drawing/2014/main" id="{7D81EB27-9B7A-763E-7480-799E8E0ACCE1}"/>
                  </a:ext>
                </a:extLst>
              </p:cNvPr>
              <p:cNvGrpSpPr/>
              <p:nvPr/>
            </p:nvGrpSpPr>
            <p:grpSpPr>
              <a:xfrm>
                <a:off x="6796244" y="1296333"/>
                <a:ext cx="174478" cy="137115"/>
                <a:chOff x="898525" y="4238035"/>
                <a:chExt cx="174478" cy="137115"/>
              </a:xfrm>
              <a:solidFill>
                <a:srgbClr val="002855"/>
              </a:solidFill>
            </p:grpSpPr>
            <p:sp>
              <p:nvSpPr>
                <p:cNvPr id="208" name="箭號: ＞形 207">
                  <a:extLst>
                    <a:ext uri="{FF2B5EF4-FFF2-40B4-BE49-F238E27FC236}">
                      <a16:creationId xmlns:a16="http://schemas.microsoft.com/office/drawing/2014/main" id="{A73A721B-6616-2C1C-A100-C8DAC73C4A96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9" name="箭號: ＞形 208">
                  <a:extLst>
                    <a:ext uri="{FF2B5EF4-FFF2-40B4-BE49-F238E27FC236}">
                      <a16:creationId xmlns:a16="http://schemas.microsoft.com/office/drawing/2014/main" id="{C2DA1FD6-C8A0-FC15-228D-E1B03DDDE8E8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207" name="文字方塊 206">
                <a:extLst>
                  <a:ext uri="{FF2B5EF4-FFF2-40B4-BE49-F238E27FC236}">
                    <a16:creationId xmlns:a16="http://schemas.microsoft.com/office/drawing/2014/main" id="{FC0EF3B8-74A1-99DA-4D35-E46321F307FA}"/>
                  </a:ext>
                </a:extLst>
              </p:cNvPr>
              <p:cNvSpPr txBox="1"/>
              <p:nvPr/>
            </p:nvSpPr>
            <p:spPr>
              <a:xfrm>
                <a:off x="6958315" y="1208323"/>
                <a:ext cx="1518364" cy="692497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kumimoji="1" lang="zh-TW" altLang="en-US" sz="1300" b="1" dirty="0">
                    <a:solidFill>
                      <a:srgbClr val="002855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eiryo" charset="-128"/>
                  </a:rPr>
                  <a:t>藉由經驗判斷欠點</a:t>
                </a:r>
                <a:endParaRPr kumimoji="1" lang="en-US" altLang="zh-TW" sz="1300" b="1" dirty="0">
                  <a:solidFill>
                    <a:srgbClr val="0028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endParaRPr>
              </a:p>
              <a:p>
                <a:r>
                  <a:rPr kumimoji="1" lang="zh-TW" altLang="en-US" sz="1300" b="1" dirty="0">
                    <a:solidFill>
                      <a:srgbClr val="002855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eiryo" charset="-128"/>
                  </a:rPr>
                  <a:t>種類，及發生源判</a:t>
                </a:r>
                <a:endParaRPr kumimoji="1" lang="en-US" altLang="zh-TW" sz="1300" b="1" dirty="0">
                  <a:solidFill>
                    <a:srgbClr val="0028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endParaRPr>
              </a:p>
              <a:p>
                <a:r>
                  <a:rPr kumimoji="1" lang="zh-TW" altLang="en-US" sz="1300" b="1" dirty="0">
                    <a:solidFill>
                      <a:srgbClr val="002855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eiryo" charset="-128"/>
                  </a:rPr>
                  <a:t>斷跟</a:t>
                </a:r>
                <a:r>
                  <a:rPr lang="zh-TW" altLang="en-US" sz="1300" b="1" dirty="0">
                    <a:solidFill>
                      <a:srgbClr val="002855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eiryo" charset="-128"/>
                  </a:rPr>
                  <a:t>對策。</a:t>
                </a:r>
                <a:endParaRPr kumimoji="1" lang="en-US" altLang="zh-TW" sz="1300" b="1" dirty="0">
                  <a:solidFill>
                    <a:srgbClr val="0028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F4029307-09A8-29CA-3C6A-00F24B86F649}"/>
                </a:ext>
              </a:extLst>
            </p:cNvPr>
            <p:cNvGrpSpPr/>
            <p:nvPr/>
          </p:nvGrpSpPr>
          <p:grpSpPr>
            <a:xfrm>
              <a:off x="7077089" y="867316"/>
              <a:ext cx="1592964" cy="461665"/>
              <a:chOff x="7108839" y="867316"/>
              <a:chExt cx="1592964" cy="461665"/>
            </a:xfrm>
          </p:grpSpPr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F8BFBFCA-127B-6FAE-EAB0-C22C76AA23F0}"/>
                  </a:ext>
                </a:extLst>
              </p:cNvPr>
              <p:cNvSpPr txBox="1"/>
              <p:nvPr/>
            </p:nvSpPr>
            <p:spPr>
              <a:xfrm>
                <a:off x="7462806" y="867316"/>
                <a:ext cx="91249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2400" b="1" dirty="0">
                    <a:solidFill>
                      <a:srgbClr val="FF3300"/>
                    </a:solidFill>
                    <a:latin typeface="+mj-lt"/>
                    <a:ea typeface="+mj-ea"/>
                    <a:cs typeface="Meiryo" charset="-128"/>
                  </a:rPr>
                  <a:t>HOT</a:t>
                </a:r>
                <a:endParaRPr kumimoji="1" lang="en-US" altLang="ja-JP" sz="2400" b="1" dirty="0">
                  <a:solidFill>
                    <a:srgbClr val="FF3300"/>
                  </a:solidFill>
                  <a:latin typeface="+mj-lt"/>
                  <a:ea typeface="+mj-ea"/>
                  <a:cs typeface="Meiryo" charset="-128"/>
                </a:endParaRPr>
              </a:p>
            </p:txBody>
          </p:sp>
          <p:cxnSp>
            <p:nvCxnSpPr>
              <p:cNvPr id="236" name="直線接點 235">
                <a:extLst>
                  <a:ext uri="{FF2B5EF4-FFF2-40B4-BE49-F238E27FC236}">
                    <a16:creationId xmlns:a16="http://schemas.microsoft.com/office/drawing/2014/main" id="{F757B35E-A37E-E585-F7D0-73A7D9FC4552}"/>
                  </a:ext>
                </a:extLst>
              </p:cNvPr>
              <p:cNvCxnSpPr/>
              <p:nvPr/>
            </p:nvCxnSpPr>
            <p:spPr>
              <a:xfrm>
                <a:off x="7108839" y="1097818"/>
                <a:ext cx="360000" cy="0"/>
              </a:xfrm>
              <a:prstGeom prst="line">
                <a:avLst/>
              </a:prstGeom>
              <a:ln w="15875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線接點 236">
                <a:extLst>
                  <a:ext uri="{FF2B5EF4-FFF2-40B4-BE49-F238E27FC236}">
                    <a16:creationId xmlns:a16="http://schemas.microsoft.com/office/drawing/2014/main" id="{E78D8830-F517-37EC-A805-A67F9A8DEA5B}"/>
                  </a:ext>
                </a:extLst>
              </p:cNvPr>
              <p:cNvCxnSpPr/>
              <p:nvPr/>
            </p:nvCxnSpPr>
            <p:spPr>
              <a:xfrm>
                <a:off x="8341803" y="1097818"/>
                <a:ext cx="360000" cy="0"/>
              </a:xfrm>
              <a:prstGeom prst="line">
                <a:avLst/>
              </a:prstGeom>
              <a:ln w="15875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7DF5FB2-CA94-7712-DF38-094643A1D2F9}"/>
              </a:ext>
            </a:extLst>
          </p:cNvPr>
          <p:cNvGrpSpPr/>
          <p:nvPr/>
        </p:nvGrpSpPr>
        <p:grpSpPr>
          <a:xfrm>
            <a:off x="3379637" y="1538684"/>
            <a:ext cx="2064387" cy="2064692"/>
            <a:chOff x="3302055" y="1538684"/>
            <a:chExt cx="2064387" cy="2064692"/>
          </a:xfrm>
        </p:grpSpPr>
        <p:pic>
          <p:nvPicPr>
            <p:cNvPr id="196" name="圖片 195">
              <a:extLst>
                <a:ext uri="{FF2B5EF4-FFF2-40B4-BE49-F238E27FC236}">
                  <a16:creationId xmlns:a16="http://schemas.microsoft.com/office/drawing/2014/main" id="{8F3205A1-4CBC-C9A1-D910-D026EE323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386" t="12260" r="11090" b="12061"/>
            <a:stretch/>
          </p:blipFill>
          <p:spPr>
            <a:xfrm>
              <a:off x="4174798" y="2424890"/>
              <a:ext cx="1191644" cy="1178486"/>
            </a:xfrm>
            <a:prstGeom prst="rect">
              <a:avLst/>
            </a:prstGeom>
          </p:spPr>
        </p:pic>
        <p:grpSp>
          <p:nvGrpSpPr>
            <p:cNvPr id="234" name="群組 233">
              <a:extLst>
                <a:ext uri="{FF2B5EF4-FFF2-40B4-BE49-F238E27FC236}">
                  <a16:creationId xmlns:a16="http://schemas.microsoft.com/office/drawing/2014/main" id="{7CC211EB-5DA4-9E19-90E7-B1BA2A9CC71F}"/>
                </a:ext>
              </a:extLst>
            </p:cNvPr>
            <p:cNvGrpSpPr/>
            <p:nvPr/>
          </p:nvGrpSpPr>
          <p:grpSpPr>
            <a:xfrm>
              <a:off x="3302055" y="1538684"/>
              <a:ext cx="1188557" cy="1145200"/>
              <a:chOff x="3515790" y="1771654"/>
              <a:chExt cx="1188557" cy="1145200"/>
            </a:xfrm>
          </p:grpSpPr>
          <p:sp>
            <p:nvSpPr>
              <p:cNvPr id="233" name="橢圓 232">
                <a:extLst>
                  <a:ext uri="{FF2B5EF4-FFF2-40B4-BE49-F238E27FC236}">
                    <a16:creationId xmlns:a16="http://schemas.microsoft.com/office/drawing/2014/main" id="{A2B22DAF-F5A6-ACBA-F920-E95FDDBB1299}"/>
                  </a:ext>
                </a:extLst>
              </p:cNvPr>
              <p:cNvSpPr/>
              <p:nvPr/>
            </p:nvSpPr>
            <p:spPr>
              <a:xfrm>
                <a:off x="3559147" y="1771654"/>
                <a:ext cx="1145200" cy="1145200"/>
              </a:xfrm>
              <a:prstGeom prst="ellipse">
                <a:avLst/>
              </a:prstGeom>
              <a:solidFill>
                <a:srgbClr val="BBD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28272BED-43A7-A932-9309-C4BBE5564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5790" y="1790847"/>
                <a:ext cx="1130136" cy="1064114"/>
              </a:xfrm>
              <a:prstGeom prst="rect">
                <a:avLst/>
              </a:prstGeom>
            </p:spPr>
          </p:pic>
        </p:grpSp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8306563F-6CE9-5DAC-9065-3411DAC32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5219" r="17766" b="1920"/>
            <a:stretch/>
          </p:blipFill>
          <p:spPr>
            <a:xfrm>
              <a:off x="4485497" y="1566011"/>
              <a:ext cx="861796" cy="1068465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00489BC7-0070-C512-1A8F-91A29D04D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533" y="2559626"/>
              <a:ext cx="834087" cy="1028708"/>
            </a:xfrm>
            <a:prstGeom prst="rect">
              <a:avLst/>
            </a:prstGeom>
          </p:spPr>
        </p:pic>
      </p:grpSp>
      <p:grpSp>
        <p:nvGrpSpPr>
          <p:cNvPr id="262" name="群組 261">
            <a:extLst>
              <a:ext uri="{FF2B5EF4-FFF2-40B4-BE49-F238E27FC236}">
                <a16:creationId xmlns:a16="http://schemas.microsoft.com/office/drawing/2014/main" id="{71CDAC24-BBAD-93D6-9ACA-5DCD191C6681}"/>
              </a:ext>
            </a:extLst>
          </p:cNvPr>
          <p:cNvGrpSpPr/>
          <p:nvPr/>
        </p:nvGrpSpPr>
        <p:grpSpPr>
          <a:xfrm>
            <a:off x="4635576" y="2143764"/>
            <a:ext cx="822662" cy="338554"/>
            <a:chOff x="4635576" y="2164545"/>
            <a:chExt cx="822662" cy="338554"/>
          </a:xfrm>
        </p:grpSpPr>
        <p:sp>
          <p:nvSpPr>
            <p:cNvPr id="55" name="平行四邊形 54">
              <a:extLst>
                <a:ext uri="{FF2B5EF4-FFF2-40B4-BE49-F238E27FC236}">
                  <a16:creationId xmlns:a16="http://schemas.microsoft.com/office/drawing/2014/main" id="{B020091F-DB56-B08D-B64F-34F6DD824B00}"/>
                </a:ext>
              </a:extLst>
            </p:cNvPr>
            <p:cNvSpPr/>
            <p:nvPr/>
          </p:nvSpPr>
          <p:spPr>
            <a:xfrm>
              <a:off x="4640191" y="2364007"/>
              <a:ext cx="724765" cy="70559"/>
            </a:xfrm>
            <a:prstGeom prst="parallelogram">
              <a:avLst>
                <a:gd name="adj" fmla="val 101722"/>
              </a:avLst>
            </a:prstGeom>
            <a:solidFill>
              <a:srgbClr val="FFAE4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9CC70AEE-7BC5-24DC-45FC-63EA68B158E4}"/>
                </a:ext>
              </a:extLst>
            </p:cNvPr>
            <p:cNvSpPr txBox="1"/>
            <p:nvPr/>
          </p:nvSpPr>
          <p:spPr>
            <a:xfrm>
              <a:off x="4635576" y="2164545"/>
              <a:ext cx="82266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image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59" name="群組 258">
            <a:extLst>
              <a:ext uri="{FF2B5EF4-FFF2-40B4-BE49-F238E27FC236}">
                <a16:creationId xmlns:a16="http://schemas.microsoft.com/office/drawing/2014/main" id="{AED689DC-22EA-5A7E-0122-71229974701E}"/>
              </a:ext>
            </a:extLst>
          </p:cNvPr>
          <p:cNvGrpSpPr/>
          <p:nvPr/>
        </p:nvGrpSpPr>
        <p:grpSpPr>
          <a:xfrm>
            <a:off x="3498013" y="2609630"/>
            <a:ext cx="679989" cy="338554"/>
            <a:chOff x="3494044" y="2569944"/>
            <a:chExt cx="679989" cy="338554"/>
          </a:xfrm>
        </p:grpSpPr>
        <p:sp>
          <p:nvSpPr>
            <p:cNvPr id="62" name="平行四邊形 61">
              <a:extLst>
                <a:ext uri="{FF2B5EF4-FFF2-40B4-BE49-F238E27FC236}">
                  <a16:creationId xmlns:a16="http://schemas.microsoft.com/office/drawing/2014/main" id="{16EE6B3D-7CB9-18A3-B1AE-F3AA1D919A63}"/>
                </a:ext>
              </a:extLst>
            </p:cNvPr>
            <p:cNvSpPr/>
            <p:nvPr/>
          </p:nvSpPr>
          <p:spPr>
            <a:xfrm>
              <a:off x="3550047" y="2765974"/>
              <a:ext cx="623986" cy="70559"/>
            </a:xfrm>
            <a:prstGeom prst="parallelogram">
              <a:avLst>
                <a:gd name="adj" fmla="val 101722"/>
              </a:avLst>
            </a:prstGeom>
            <a:solidFill>
              <a:srgbClr val="BBDB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55" name="文字方塊 254">
              <a:extLst>
                <a:ext uri="{FF2B5EF4-FFF2-40B4-BE49-F238E27FC236}">
                  <a16:creationId xmlns:a16="http://schemas.microsoft.com/office/drawing/2014/main" id="{9467EB1C-C5F4-5B0C-672D-081E50B1FCE2}"/>
                </a:ext>
              </a:extLst>
            </p:cNvPr>
            <p:cNvSpPr txBox="1"/>
            <p:nvPr/>
          </p:nvSpPr>
          <p:spPr>
            <a:xfrm>
              <a:off x="3494044" y="2569944"/>
              <a:ext cx="66877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Data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266849C5-4C85-3AE3-CC30-0E109B6DEA3A}"/>
              </a:ext>
            </a:extLst>
          </p:cNvPr>
          <p:cNvSpPr>
            <a:spLocks noChangeAspect="1"/>
          </p:cNvSpPr>
          <p:nvPr/>
        </p:nvSpPr>
        <p:spPr>
          <a:xfrm rot="5400000">
            <a:off x="7140797" y="2630173"/>
            <a:ext cx="123811" cy="90000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5F658CE-9437-AAC6-3D05-F85B7615AB6C}"/>
              </a:ext>
            </a:extLst>
          </p:cNvPr>
          <p:cNvSpPr txBox="1"/>
          <p:nvPr/>
        </p:nvSpPr>
        <p:spPr>
          <a:xfrm>
            <a:off x="7239900" y="2537690"/>
            <a:ext cx="1685077" cy="692497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r>
              <a:rPr lang="zh-TW" altLang="en-US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經驗值，轉換成可以</a:t>
            </a:r>
            <a:endParaRPr lang="en-US" altLang="zh-TW" sz="1300" b="1" dirty="0">
              <a:solidFill>
                <a:srgbClr val="0028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eiryo" charset="-128"/>
            </a:endParaRPr>
          </a:p>
          <a:p>
            <a:r>
              <a:rPr kumimoji="1" lang="zh-TW" altLang="en-US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立即判讀的數據，加</a:t>
            </a:r>
            <a:endParaRPr kumimoji="1" lang="en-US" altLang="zh-TW" sz="1300" b="1" dirty="0">
              <a:solidFill>
                <a:srgbClr val="0028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eiryo" charset="-128"/>
            </a:endParaRPr>
          </a:p>
          <a:p>
            <a:r>
              <a:rPr kumimoji="1" lang="zh-TW" altLang="en-US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快品質對應的速度。</a:t>
            </a:r>
            <a:endParaRPr kumimoji="1" lang="en-US" altLang="zh-TW" sz="1300" b="1" dirty="0">
              <a:solidFill>
                <a:srgbClr val="0028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eiryo" charset="-128"/>
            </a:endParaRPr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52D8C132-23B2-9C61-0783-E476A5C74FC2}"/>
              </a:ext>
            </a:extLst>
          </p:cNvPr>
          <p:cNvSpPr>
            <a:spLocks noChangeAspect="1"/>
          </p:cNvSpPr>
          <p:nvPr/>
        </p:nvSpPr>
        <p:spPr>
          <a:xfrm rot="5400000">
            <a:off x="7140797" y="3581508"/>
            <a:ext cx="123811" cy="90000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8" name="文字方塊 227">
            <a:extLst>
              <a:ext uri="{FF2B5EF4-FFF2-40B4-BE49-F238E27FC236}">
                <a16:creationId xmlns:a16="http://schemas.microsoft.com/office/drawing/2014/main" id="{D661B37F-6DD5-E4DB-8AE1-7C9EEEB8AB68}"/>
              </a:ext>
            </a:extLst>
          </p:cNvPr>
          <p:cNvSpPr txBox="1"/>
          <p:nvPr/>
        </p:nvSpPr>
        <p:spPr>
          <a:xfrm>
            <a:off x="7239900" y="3489025"/>
            <a:ext cx="1726948" cy="1092607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r>
              <a:rPr lang="zh-TW" altLang="en-US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經過跨單位合作，將</a:t>
            </a:r>
            <a:endParaRPr lang="en-US" altLang="zh-TW" sz="1300" b="1" dirty="0">
              <a:solidFill>
                <a:srgbClr val="0028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eiryo" charset="-128"/>
            </a:endParaRPr>
          </a:p>
          <a:p>
            <a:r>
              <a:rPr kumimoji="1" lang="zh-TW" altLang="en-US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原本自主開發的</a:t>
            </a:r>
            <a:r>
              <a:rPr kumimoji="1" lang="en-US" altLang="zh-TW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Gate</a:t>
            </a:r>
          </a:p>
          <a:p>
            <a:r>
              <a:rPr lang="zh-TW" altLang="en-US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再次提升等級，將微</a:t>
            </a:r>
            <a:endParaRPr lang="en-US" altLang="zh-TW" sz="1300" b="1" dirty="0">
              <a:solidFill>
                <a:srgbClr val="0028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eiryo" charset="-128"/>
            </a:endParaRPr>
          </a:p>
          <a:p>
            <a:r>
              <a:rPr lang="zh-TW" altLang="en-US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小欠點，個別進行了</a:t>
            </a:r>
            <a:endParaRPr lang="en-US" altLang="zh-TW" sz="1300" b="1" dirty="0">
              <a:solidFill>
                <a:srgbClr val="0028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eiryo" charset="-128"/>
            </a:endParaRPr>
          </a:p>
          <a:p>
            <a:r>
              <a:rPr kumimoji="1" lang="zh-TW" altLang="en-US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區</a:t>
            </a:r>
            <a:r>
              <a:rPr lang="zh-TW" altLang="en-US" sz="1300" b="1" dirty="0">
                <a:solidFill>
                  <a:srgbClr val="0028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rPr>
              <a:t>別、分類。</a:t>
            </a:r>
            <a:endParaRPr kumimoji="1" lang="en-US" altLang="zh-TW" sz="1300" b="1" dirty="0">
              <a:solidFill>
                <a:srgbClr val="0028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554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4318567" y="4567531"/>
            <a:ext cx="506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---</a:t>
            </a:r>
            <a:endParaRPr kumimoji="1" lang="en-US" altLang="ja-JP" sz="1800" b="1" dirty="0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sp>
        <p:nvSpPr>
          <p:cNvPr id="9" name="タイトル 3">
            <a:extLst>
              <a:ext uri="{FF2B5EF4-FFF2-40B4-BE49-F238E27FC236}">
                <a16:creationId xmlns:a16="http://schemas.microsoft.com/office/drawing/2014/main" id="{6CFA9AA9-3831-07F7-1A0B-5B14A2EFE959}"/>
              </a:ext>
            </a:extLst>
          </p:cNvPr>
          <p:cNvSpPr txBox="1"/>
          <p:nvPr/>
        </p:nvSpPr>
        <p:spPr bwMode="auto">
          <a:xfrm>
            <a:off x="120860" y="207574"/>
            <a:ext cx="368241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經驗轉化成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 dirty="0">
                <a:solidFill>
                  <a:schemeClr val="tx1"/>
                </a:solidFill>
                <a:ea typeface="+mj-ea"/>
              </a:rPr>
              <a:t>的困難點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750A97C1-DB7F-FFEA-2905-6BD27FAE4D0D}"/>
              </a:ext>
            </a:extLst>
          </p:cNvPr>
          <p:cNvGrpSpPr/>
          <p:nvPr/>
        </p:nvGrpSpPr>
        <p:grpSpPr>
          <a:xfrm>
            <a:off x="488052" y="4662681"/>
            <a:ext cx="279585" cy="168890"/>
            <a:chOff x="1114871" y="4458058"/>
            <a:chExt cx="438179" cy="264693"/>
          </a:xfrm>
        </p:grpSpPr>
        <p:sp>
          <p:nvSpPr>
            <p:cNvPr id="246" name="等腰三角形 245">
              <a:extLst>
                <a:ext uri="{FF2B5EF4-FFF2-40B4-BE49-F238E27FC236}">
                  <a16:creationId xmlns:a16="http://schemas.microsoft.com/office/drawing/2014/main" id="{9332BEE9-55BC-80EC-8BDF-BDD3B68B17F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7" name="等腰三角形 246">
              <a:extLst>
                <a:ext uri="{FF2B5EF4-FFF2-40B4-BE49-F238E27FC236}">
                  <a16:creationId xmlns:a16="http://schemas.microsoft.com/office/drawing/2014/main" id="{BB657CC7-678E-176F-08AC-E3CAC2FFF20F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E2746093-8734-27A7-2C9C-76E94234343A}"/>
              </a:ext>
            </a:extLst>
          </p:cNvPr>
          <p:cNvGrpSpPr/>
          <p:nvPr/>
        </p:nvGrpSpPr>
        <p:grpSpPr>
          <a:xfrm flipH="1">
            <a:off x="8376361" y="4662682"/>
            <a:ext cx="279586" cy="168889"/>
            <a:chOff x="1114871" y="4458058"/>
            <a:chExt cx="438183" cy="264693"/>
          </a:xfrm>
        </p:grpSpPr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CB242CD7-AFC4-FA2D-87A0-8271AA0EEE2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F353904-B8B2-A862-8AFD-1E27FEB114D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0505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D3CEF3-B85A-4083-8D25-5EFC9D211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f40e22-4ae5-471f-aba9-697f7019d031"/>
    <ds:schemaRef ds:uri="efc91a35-95dc-44c3-b5f8-3a0d455939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C0B66F-E7C5-4063-AB5E-437C829FDAF6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06f40e22-4ae5-471f-aba9-697f7019d03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fc91a35-95dc-44c3-b5f8-3a0d4559390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14363</TotalTime>
  <Words>4974</Words>
  <Application>Microsoft Office PowerPoint</Application>
  <PresentationFormat>如螢幕大小 (16:9)</PresentationFormat>
  <Paragraphs>712</Paragraphs>
  <Slides>41</Slides>
  <Notes>33</Notes>
  <HiddenSlides>21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8" baseType="lpstr">
      <vt:lpstr>jf open 粉圓 2.0</vt:lpstr>
      <vt:lpstr>Meiryo UI</vt:lpstr>
      <vt:lpstr>微软雅黑</vt:lpstr>
      <vt:lpstr>微软雅黑</vt:lpstr>
      <vt:lpstr>SimHei</vt:lpstr>
      <vt:lpstr>Yu Gothic</vt:lpstr>
      <vt:lpstr>Yu Gothic Light</vt:lpstr>
      <vt:lpstr>微軟正黑體</vt:lpstr>
      <vt:lpstr>新細明體</vt:lpstr>
      <vt:lpstr>Arial</vt:lpstr>
      <vt:lpstr>Arial Black</vt:lpstr>
      <vt:lpstr>Calibri</vt:lpstr>
      <vt:lpstr>Roboto</vt:lpstr>
      <vt:lpstr>Segoe UI</vt:lpstr>
      <vt:lpstr>Times New Roman</vt:lpstr>
      <vt:lpstr>Wingdings</vt:lpstr>
      <vt:lpstr>AGC_PPT_Internal_16-9</vt:lpstr>
      <vt:lpstr>DXツール活用による窯生產技術向上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司令塔構築Part3:新管理指標建立➁泡異常早期發現</vt:lpstr>
      <vt:lpstr>司令塔構築Part3:新管理指標建立➁泡異常早期發現</vt:lpstr>
      <vt:lpstr>窯生產安定~新指標建立品質安定</vt:lpstr>
      <vt:lpstr>司令塔構築Part4:Compliance違反防止</vt:lpstr>
      <vt:lpstr>司令塔構築Part4:Compliance違反防止~【撓み測定作業の自動化】  </vt:lpstr>
      <vt:lpstr>③ AI畫像辨識- CF 微小欠點品質監控(BOS、泡)</vt:lpstr>
      <vt:lpstr>PowerPoint 簡報</vt:lpstr>
      <vt:lpstr>效果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633</cp:revision>
  <dcterms:created xsi:type="dcterms:W3CDTF">2018-06-22T07:01:47Z</dcterms:created>
  <dcterms:modified xsi:type="dcterms:W3CDTF">2024-10-04T10:24:51Z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